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425" r:id="rId3"/>
    <p:sldId id="426" r:id="rId4"/>
    <p:sldId id="434" r:id="rId5"/>
    <p:sldId id="404" r:id="rId6"/>
    <p:sldId id="407" r:id="rId7"/>
    <p:sldId id="428" r:id="rId8"/>
    <p:sldId id="415" r:id="rId9"/>
    <p:sldId id="405" r:id="rId10"/>
    <p:sldId id="429" r:id="rId11"/>
    <p:sldId id="431" r:id="rId12"/>
    <p:sldId id="432" r:id="rId13"/>
    <p:sldId id="433" r:id="rId14"/>
    <p:sldId id="414" r:id="rId15"/>
    <p:sldId id="421" r:id="rId16"/>
    <p:sldId id="422" r:id="rId17"/>
    <p:sldId id="423" r:id="rId18"/>
    <p:sldId id="427" r:id="rId19"/>
  </p:sldIdLst>
  <p:sldSz cx="18288000" cy="10287000"/>
  <p:notesSz cx="6858000" cy="9144000"/>
  <p:embeddedFontLst>
    <p:embeddedFont>
      <p:font typeface="Consolas" panose="020B0609020204030204" pitchFamily="49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78463" autoAdjust="0"/>
  </p:normalViewPr>
  <p:slideViewPr>
    <p:cSldViewPr>
      <p:cViewPr varScale="1">
        <p:scale>
          <a:sx n="55" d="100"/>
          <a:sy n="55" d="100"/>
        </p:scale>
        <p:origin x="554" y="2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29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82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23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70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08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B07CB-F821-6FB4-504B-18E965356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7D5398-4244-A9DA-3ECC-2EF32CEB1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9B10CA-058E-BD6C-9BAE-E38604E28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F1B72-8B6B-0B77-346D-7D3F89D3CC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23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2B178-9BF2-6FE4-71B1-D08940B7C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FBB5FA-2773-806B-FC2B-2E67A30569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5C56A1-DC22-AF0C-E72D-4D535DA7C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270AD-6A83-895A-222F-13E01E6531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47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1BC68-0174-F8C0-C50A-CBF6F62B2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6C854B-CF29-7BDD-94FD-114500FBA3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04F923-8149-669B-8A7E-EE096ABBB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A4164-01C7-E08C-3915-665021C982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8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learn.microsoft.com/en-us/power-platform/developer/plan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-3440159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First Steps with Power Automate for Excel</a:t>
            </a:r>
          </a:p>
        </p:txBody>
      </p:sp>
      <p:sp>
        <p:nvSpPr>
          <p:cNvPr id="2" name="AutoShape 2" descr="Home | Full Stack Modeller">
            <a:extLst>
              <a:ext uri="{FF2B5EF4-FFF2-40B4-BE49-F238E27FC236}">
                <a16:creationId xmlns:a16="http://schemas.microsoft.com/office/drawing/2014/main" id="{6CCAA77C-4E76-640C-066C-F3E39EE1A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6621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Monte Carlo simulation with Python in 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Driving Python outputs with Python inputs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Creating simulations in Python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Visualizing the results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monte-carlo-demos.xlsx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649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3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Monte Carlo simulation with Python in Excel EXERCISE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Simulate the distribution of profit per unit assuming the following</a:t>
            </a:r>
          </a:p>
          <a:p>
            <a:pPr marL="1143000" lvl="1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Revenue per unit average, standard deviation: 50, 10</a:t>
            </a:r>
          </a:p>
          <a:p>
            <a:pPr marL="1143000" lvl="1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Cost per unit average, standard deviation: 80, 20</a:t>
            </a:r>
          </a:p>
          <a:p>
            <a:pPr marL="1143000" lvl="1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Both follow the normal distribution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monte-carlo-demos.xlsx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649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40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Simulating non-normal distributions with Python in 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Not all variables in the real world follow the real distribution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How can we adjust our Monte Carlo models to account for this? 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monte-carlo-demos.xlsx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2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84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Simulating sales trends with Python in 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Simulating trends over time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Visualizing the results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monte-carlo-demos.xlsx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997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CB9BC-ABA6-103A-715B-D3B9A4577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DD1AF2-9FDD-94D8-80B6-5B4D41D189A9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95B80C-F573-6FA2-163B-B895205BFF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972C77-007E-B6EB-C801-5C7906650F63}"/>
              </a:ext>
            </a:extLst>
          </p:cNvPr>
          <p:cNvSpPr txBox="1"/>
          <p:nvPr/>
        </p:nvSpPr>
        <p:spPr>
          <a:xfrm>
            <a:off x="260431" y="329879"/>
            <a:ext cx="8906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Python for Excel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1026" name="Picture 2" descr="Python for Excel">
            <a:extLst>
              <a:ext uri="{FF2B5EF4-FFF2-40B4-BE49-F238E27FC236}">
                <a16:creationId xmlns:a16="http://schemas.microsoft.com/office/drawing/2014/main" id="{80644A9C-C912-1443-B13D-FF6D068A9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90700"/>
            <a:ext cx="6096000" cy="800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451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EF581-6BA9-4461-08BA-6D16F65F3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DF1D7-4393-B6A7-D04C-55B1E5B8B73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0EF924-3C1C-4586-5E9A-2810C5DAD7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1992D3-0543-2919-A641-F8327941676A}"/>
              </a:ext>
            </a:extLst>
          </p:cNvPr>
          <p:cNvSpPr txBox="1"/>
          <p:nvPr/>
        </p:nvSpPr>
        <p:spPr>
          <a:xfrm>
            <a:off x="260431" y="329879"/>
            <a:ext cx="8906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Advancing into Analytics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2050" name="Picture 2" descr="Advancing into Analytics">
            <a:extLst>
              <a:ext uri="{FF2B5EF4-FFF2-40B4-BE49-F238E27FC236}">
                <a16:creationId xmlns:a16="http://schemas.microsoft.com/office/drawing/2014/main" id="{5C03E10B-C7DA-1326-28F0-7E1E8E279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44068"/>
            <a:ext cx="5715000" cy="750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977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88E77-04E4-08C7-1031-1F498D077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ABA32D-D202-8170-BD82-0F9E54BD20DE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D18E09-E000-229F-A637-05EF0B5D11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FCBB0D-A4EB-2FCE-A90E-3128C6AA641C}"/>
              </a:ext>
            </a:extLst>
          </p:cNvPr>
          <p:cNvSpPr txBox="1"/>
          <p:nvPr/>
        </p:nvSpPr>
        <p:spPr>
          <a:xfrm>
            <a:off x="260431" y="329879"/>
            <a:ext cx="8906720" cy="520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stringfestanalytics.com</a:t>
            </a:r>
          </a:p>
          <a:p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Subscribe for updates &amp; access to my data analytics learning resource library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395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5782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075" y="195640"/>
            <a:ext cx="3130385" cy="40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92" y="2968810"/>
            <a:ext cx="5535359" cy="36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91" y="6002696"/>
            <a:ext cx="7448309" cy="5462681"/>
          </a:xfrm>
          <a:prstGeom prst="rect">
            <a:avLst/>
          </a:prstGeom>
        </p:spPr>
      </p:pic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874ADA5E-A7A7-1D02-C728-513187DE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136" y="2210054"/>
            <a:ext cx="3437261" cy="45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crosoft Most Valuable Professional - Wikipedia">
            <a:extLst>
              <a:ext uri="{FF2B5EF4-FFF2-40B4-BE49-F238E27FC236}">
                <a16:creationId xmlns:a16="http://schemas.microsoft.com/office/drawing/2014/main" id="{36C71929-5967-B93D-05FE-E330D621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42" y="7832951"/>
            <a:ext cx="50577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90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Power Query vs </a:t>
            </a:r>
            <a:r>
              <a:rPr lang="en-US" sz="4200">
                <a:solidFill>
                  <a:srgbClr val="707070"/>
                </a:solidFill>
                <a:latin typeface="Pragmatica" panose="020B0403040502020204" pitchFamily="34" charset="0"/>
              </a:rPr>
              <a:t>Power Automate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CB556-62C3-8AC1-A298-150264C79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ABDD970-A664-3A74-2339-85C734635D8E}"/>
              </a:ext>
            </a:extLst>
          </p:cNvPr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Power Automate licensing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B3B98D-D434-3F3E-4404-0E1CA843B917}"/>
              </a:ext>
            </a:extLst>
          </p:cNvPr>
          <p:cNvSpPr txBox="1"/>
          <p:nvPr/>
        </p:nvSpPr>
        <p:spPr>
          <a:xfrm>
            <a:off x="520861" y="3191948"/>
            <a:ext cx="14393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Follow along with the Power Apps Developer Plan: </a:t>
            </a:r>
            <a:r>
              <a:rPr lang="en-US" sz="4200" dirty="0">
                <a:solidFill>
                  <a:srgbClr val="CF3338"/>
                </a:solidFill>
                <a:latin typeface="Pragmatica" panose="020B04030405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https://learn.microsoft.com/en-us/power-platform/developer/plan</a:t>
            </a:r>
            <a:r>
              <a:rPr lang="en-US" sz="4200" dirty="0">
                <a:solidFill>
                  <a:srgbClr val="CF3338"/>
                </a:solidFill>
                <a:latin typeface="Pragmatica" panose="020B0403040502020204" pitchFamily="34" charset="0"/>
              </a:rPr>
              <a:t>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3F8464F8-3CAF-80A6-CD27-E9BA6469F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8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Synthetic data simulation with Faker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648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Synthetic data simulation with Faker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Creating synthetic cells, ranges &amp; tables with categorical &amp; quantitative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Setting the seed for reproducibility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monte-carlo-demos.xlsx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052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Synthetic data simulation with Faker EXERCISE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Generate 5 random email addresses (</a:t>
            </a:r>
            <a:r>
              <a:rPr lang="en-US" sz="3200" kern="100" dirty="0" err="1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fake.email</a:t>
            </a: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())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Generate 3 random city names (</a:t>
            </a:r>
            <a:r>
              <a:rPr lang="en-US" sz="3200" kern="100" dirty="0" err="1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fake.city</a:t>
            </a: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())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Modify your code to set a random seed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Create a </a:t>
            </a:r>
            <a:r>
              <a:rPr lang="en-US" sz="3200" kern="100" dirty="0" err="1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 with 10 rows of fake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Name (fake.name())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Phone number (</a:t>
            </a:r>
            <a:r>
              <a:rPr lang="en-US" sz="3200" kern="100" dirty="0" err="1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fake.phone_number</a:t>
            </a: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())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Company (</a:t>
            </a:r>
            <a:r>
              <a:rPr lang="en-US" sz="3200" kern="100" dirty="0" err="1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fake.company</a:t>
            </a: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())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Credit card number (</a:t>
            </a:r>
            <a:r>
              <a:rPr lang="en-US" sz="3200" kern="100" dirty="0" err="1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fake.credit_card_number</a:t>
            </a: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())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Job (</a:t>
            </a:r>
            <a:r>
              <a:rPr lang="en-US" sz="3200" kern="100" dirty="0" err="1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fake.job</a:t>
            </a: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())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monte-carlo-demos.xlsx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221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Monte Carlo simulation with 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2618</TotalTime>
  <Words>420</Words>
  <Application>Microsoft Office PowerPoint</Application>
  <PresentationFormat>Custom</PresentationFormat>
  <Paragraphs>92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Normafixed Tryout</vt:lpstr>
      <vt:lpstr>Consolas</vt:lpstr>
      <vt:lpstr>Pragmatica</vt:lpstr>
      <vt:lpstr>Calibri</vt:lpstr>
      <vt:lpstr>Arial</vt:lpstr>
      <vt:lpstr>Aliens &amp; cows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225</cp:revision>
  <dcterms:created xsi:type="dcterms:W3CDTF">2006-08-16T00:00:00Z</dcterms:created>
  <dcterms:modified xsi:type="dcterms:W3CDTF">2024-09-27T15:46:09Z</dcterms:modified>
  <dc:identifier>DADurESpNu8</dc:identifier>
</cp:coreProperties>
</file>