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425" r:id="rId3"/>
    <p:sldId id="426" r:id="rId4"/>
    <p:sldId id="407" r:id="rId5"/>
    <p:sldId id="435" r:id="rId6"/>
    <p:sldId id="428" r:id="rId7"/>
    <p:sldId id="415" r:id="rId8"/>
    <p:sldId id="427" r:id="rId9"/>
  </p:sldIdLst>
  <p:sldSz cx="18288000" cy="10287000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68" d="100"/>
          <a:sy n="68" d="100"/>
        </p:scale>
        <p:origin x="79" y="3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7FECE-35C8-2280-2CF9-9A5B7ABD9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A516F-55A2-FF7F-3973-4C55F68AC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CC3095-AF81-42F2-90C1-47B8D0EC4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ACF5-7DF6-0128-0C59-D49773290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with Power BI for Excel users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Load and transform data in Power BI via Power Query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Create a relational data model with DAX measures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Fundamentals of building interactive reports and dashboards in Power BI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86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Loading, profiling and transforming data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</a:rPr>
              <a:t>Using Power Query in Power BI: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Read in workbook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Profile, explore and transform the data via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Dataset: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Power BI report: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penguins.pbix</a:t>
            </a: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71254-7D70-0AD5-8345-3A503A3DF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5D80F1-9995-A85D-5874-3DFF757AD9C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78E631-F0B4-0B54-F4C0-AA7525DE6A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F503D0-7644-10B8-0502-3703F23BEE6F}"/>
              </a:ext>
            </a:extLst>
          </p:cNvPr>
          <p:cNvSpPr txBox="1"/>
          <p:nvPr/>
        </p:nvSpPr>
        <p:spPr>
          <a:xfrm>
            <a:off x="260431" y="329879"/>
            <a:ext cx="8906720" cy="7850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relational models and measures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Define relationships across multiple tables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Calculated columns versus measures for ad hoc analysis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Dataset: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lahman.xlsx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Power BI report: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lahman.pbix</a:t>
            </a: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2207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38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interactive dashboards and reports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Continue with the previous example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Creating interactive reports with Power BI</a:t>
            </a:r>
          </a:p>
          <a:p>
            <a:pPr marL="914400" lvl="1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Slice</a:t>
            </a:r>
            <a:r>
              <a:rPr lang="en-US" sz="3200" kern="100" dirty="0">
                <a:solidFill>
                  <a:srgbClr val="C00000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rs/Timelines</a:t>
            </a:r>
          </a:p>
          <a:p>
            <a:pPr marL="914400" lvl="1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Cross filter functionality</a:t>
            </a:r>
          </a:p>
          <a:p>
            <a:pPr marL="914400" lvl="1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Additional plot functionality vs Excel</a:t>
            </a:r>
          </a:p>
        </p:txBody>
      </p:sp>
    </p:spTree>
    <p:extLst>
      <p:ext uri="{BB962C8B-B14F-4D97-AF65-F5344CB8AC3E}">
        <p14:creationId xmlns:p14="http://schemas.microsoft.com/office/powerpoint/2010/main" val="167922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169</Words>
  <Application>Microsoft Office PowerPoint</Application>
  <PresentationFormat>Custom</PresentationFormat>
  <Paragraphs>42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Pragmatica</vt:lpstr>
      <vt:lpstr>Arial</vt:lpstr>
      <vt:lpstr>Normafixed Tryout</vt:lpstr>
      <vt:lpstr>Consolas</vt:lpstr>
      <vt:lpstr>Calibri</vt:lpstr>
      <vt:lpstr>Aliens &amp; cows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227</cp:revision>
  <dcterms:created xsi:type="dcterms:W3CDTF">2006-08-16T00:00:00Z</dcterms:created>
  <dcterms:modified xsi:type="dcterms:W3CDTF">2025-01-09T18:04:00Z</dcterms:modified>
  <dc:identifier>DADurESpNu8</dc:identifier>
</cp:coreProperties>
</file>