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425" r:id="rId3"/>
    <p:sldId id="426" r:id="rId4"/>
    <p:sldId id="407" r:id="rId5"/>
    <p:sldId id="428" r:id="rId6"/>
    <p:sldId id="434" r:id="rId7"/>
    <p:sldId id="415" r:id="rId8"/>
    <p:sldId id="427" r:id="rId9"/>
  </p:sldIdLst>
  <p:sldSz cx="18288000" cy="10287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Power Apps for Excel users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 Power App using Excel as a data source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Customize Power App interface for better user experience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Deploy and share your Power App within an organization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43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 Power App from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Upload Excel table to Power Apps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basic three-screen app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and edit records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Preview app in development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first-power-app.xlsx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Modifying your Power App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Continuing with our example: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Adding required fields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data validation dropdowns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data validation on date ranges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489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Deploying your Power App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Continuing with our example: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Preparing Excel workbook for external use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Migrating our app from development to production via ZIP folder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150</Words>
  <Application>Microsoft Office PowerPoint</Application>
  <PresentationFormat>Custom</PresentationFormat>
  <Paragraphs>40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Consolas</vt:lpstr>
      <vt:lpstr>Calibri</vt:lpstr>
      <vt:lpstr>Pragmatica</vt:lpstr>
      <vt:lpstr>Normafixed Tryout</vt:lpstr>
      <vt:lpstr>Aliens &amp; cows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226</cp:revision>
  <dcterms:created xsi:type="dcterms:W3CDTF">2006-08-16T00:00:00Z</dcterms:created>
  <dcterms:modified xsi:type="dcterms:W3CDTF">2025-01-21T21:44:49Z</dcterms:modified>
  <dc:identifier>DADurESpNu8</dc:identifier>
</cp:coreProperties>
</file>