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425" r:id="rId3"/>
    <p:sldId id="426" r:id="rId4"/>
    <p:sldId id="407" r:id="rId5"/>
    <p:sldId id="428" r:id="rId6"/>
    <p:sldId id="434" r:id="rId7"/>
    <p:sldId id="415" r:id="rId8"/>
    <p:sldId id="435" r:id="rId9"/>
    <p:sldId id="436" r:id="rId10"/>
    <p:sldId id="427" r:id="rId11"/>
  </p:sldIdLst>
  <p:sldSz cx="18288000" cy="10287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ringfestanalytics.com/event-feedback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ringfestanalytics.com/event-feedback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VBA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2 comments">
            <a:extLst>
              <a:ext uri="{FF2B5EF4-FFF2-40B4-BE49-F238E27FC236}">
                <a16:creationId xmlns:a16="http://schemas.microsoft.com/office/drawing/2014/main" id="{F47F4FE3-7332-6CE8-C7EC-3816B61D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37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automation can streamline tasks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to use the macro recorder to capture and replay repetitive actions.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and run simple scripts to process data efficiently.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automation for data validation and cleanup in spreadsheets.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2DAB3-ED6E-C030-A0EE-B56040A4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E5691-557E-9862-E0B6-30476D4C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E3850-BEB7-0D46-3285-202CD853F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76A7E8-12C1-9BB0-26BE-CF215495F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034684-BB25-85BB-5EAC-34D8207E74F0}"/>
              </a:ext>
            </a:extLst>
          </p:cNvPr>
          <p:cNvSpPr txBox="1"/>
          <p:nvPr/>
        </p:nvSpPr>
        <p:spPr>
          <a:xfrm>
            <a:off x="486137" y="2531318"/>
            <a:ext cx="1498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Feedback:</a:t>
            </a:r>
          </a:p>
          <a:p>
            <a:r>
              <a:rPr lang="en-US" sz="5400" b="1" dirty="0">
                <a:solidFill>
                  <a:srgbClr val="3D3935"/>
                </a:solidFill>
                <a:latin typeface="Pragmatica" panose="020B04030405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https://stringfestanalytics.com/event-feedback/</a:t>
            </a:r>
            <a:r>
              <a:rPr lang="en-US" sz="5400" b="1" dirty="0">
                <a:solidFill>
                  <a:srgbClr val="3D3935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9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97206-8988-5BDA-7732-A798148D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11E19-B337-7FD1-A063-32CCD3BB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439CE-30B8-9D0C-259C-4F7437C0A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1BC1DD-9744-D6DA-E783-A6631B0DB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13803-E4E0-B2D7-312F-C5A89DFD4CB8}"/>
              </a:ext>
            </a:extLst>
          </p:cNvPr>
          <p:cNvSpPr txBox="1"/>
          <p:nvPr/>
        </p:nvSpPr>
        <p:spPr>
          <a:xfrm>
            <a:off x="486137" y="2531318"/>
            <a:ext cx="14525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Future events:</a:t>
            </a:r>
          </a:p>
          <a:p>
            <a:r>
              <a:rPr lang="en-US" sz="5400" b="1" dirty="0">
                <a:solidFill>
                  <a:srgbClr val="3D3935"/>
                </a:solidFill>
                <a:latin typeface="Pragmatica" panose="020B04030405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https://social.stringfestanalytics.com/eventbrite/</a:t>
            </a:r>
            <a:r>
              <a:rPr lang="en-US" sz="5400" b="1" dirty="0">
                <a:solidFill>
                  <a:srgbClr val="3D3935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0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204</Words>
  <Application>Microsoft Office PowerPoint</Application>
  <PresentationFormat>Custom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Pragmatica</vt:lpstr>
      <vt:lpstr>Arial</vt:lpstr>
      <vt:lpstr>Normafixed Tryout</vt:lpstr>
      <vt:lpstr>Calibri</vt:lpstr>
      <vt:lpstr>Consolas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2025-03-29T15:42:13Z</dcterms:modified>
  <dc:identifier>DADurESpNu8</dc:identifier>
</cp:coreProperties>
</file>