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93" r:id="rId3"/>
    <p:sldId id="443" r:id="rId4"/>
    <p:sldId id="437" r:id="rId5"/>
    <p:sldId id="438" r:id="rId6"/>
    <p:sldId id="444" r:id="rId7"/>
    <p:sldId id="439" r:id="rId8"/>
    <p:sldId id="440" r:id="rId9"/>
    <p:sldId id="441" r:id="rId10"/>
    <p:sldId id="442" r:id="rId11"/>
    <p:sldId id="431" r:id="rId12"/>
    <p:sldId id="336" r:id="rId13"/>
    <p:sldId id="434" r:id="rId14"/>
    <p:sldId id="4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0ZnD0LxpZ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ogitech.com/en-us/products/presenters/spotlight-presentation-remote.html" TargetMode="Externa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52.org/carn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mlZAW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My top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Week 1 Bootcamp</a:t>
            </a:r>
          </a:p>
        </p:txBody>
      </p:sp>
      <p:pic>
        <p:nvPicPr>
          <p:cNvPr id="3" name="Picture 2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246F4948-647C-4920-9B74-884291D32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Chat me up…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tips are you excited to try?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tips can you share? </a:t>
            </a:r>
          </a:p>
        </p:txBody>
      </p:sp>
    </p:spTree>
    <p:extLst>
      <p:ext uri="{BB962C8B-B14F-4D97-AF65-F5344CB8AC3E}">
        <p14:creationId xmlns:p14="http://schemas.microsoft.com/office/powerpoint/2010/main" val="46655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Event survey: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https://forms.office.com/r/0ZnD0LxpZy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 with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demo-notes.docx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Identify and alleviate pain points of virtual Excel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Share tips for teaching Excel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6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Chat me up…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do you find most difficult about live virtual training? Virtual Excel training?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is most difficult about leading it? 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0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1. Draw attention to the spreadsheet</a:t>
            </a:r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2879543A-5597-4C6A-8000-8CCD1ED73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7900" y="550787"/>
            <a:ext cx="5356860" cy="535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2558852"/>
            <a:ext cx="6371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Zoom in/out of workbook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 font of formula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Highlight with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Logitech Spotlight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952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2. Get help with your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The Insert Function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Generating qualitative data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CHOOSE()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and conditional counting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COUNTIF()</a:t>
            </a:r>
          </a:p>
        </p:txBody>
      </p:sp>
    </p:spTree>
    <p:extLst>
      <p:ext uri="{BB962C8B-B14F-4D97-AF65-F5344CB8AC3E}">
        <p14:creationId xmlns:p14="http://schemas.microsoft.com/office/powerpoint/2010/main" val="140926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3. Show off your formulas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Combining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IFERROR()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FORMULATEXT()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for dynamically visible references</a:t>
            </a:r>
          </a:p>
        </p:txBody>
      </p:sp>
    </p:spTree>
    <p:extLst>
      <p:ext uri="{BB962C8B-B14F-4D97-AF65-F5344CB8AC3E}">
        <p14:creationId xmlns:p14="http://schemas.microsoft.com/office/powerpoint/2010/main" val="336184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4. Always display keystrokes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7658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Showing keystrokes with Carnac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(Windows) at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http://code52.org/carnac/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1B94C-C39D-40D6-9D60-E4C5BFE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87" y="3740431"/>
            <a:ext cx="6959434" cy="30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93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5. Embed workbooks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Creating and embedding a workbook to use for asynchronous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feature works easier on a personal Office account; to do for Business see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https://bit.ly/3mlZAWL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6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353</Words>
  <Application>Microsoft Office PowerPoint</Application>
  <PresentationFormat>Widescreen</PresentationFormat>
  <Paragraphs>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</cp:lastModifiedBy>
  <cp:revision>82</cp:revision>
  <dcterms:created xsi:type="dcterms:W3CDTF">2019-10-19T21:47:18Z</dcterms:created>
  <dcterms:modified xsi:type="dcterms:W3CDTF">2021-08-16T19:33:02Z</dcterms:modified>
</cp:coreProperties>
</file>