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93" r:id="rId3"/>
    <p:sldId id="437" r:id="rId4"/>
    <p:sldId id="443" r:id="rId5"/>
    <p:sldId id="438" r:id="rId6"/>
    <p:sldId id="444" r:id="rId7"/>
    <p:sldId id="439" r:id="rId8"/>
    <p:sldId id="440" r:id="rId9"/>
    <p:sldId id="441" r:id="rId10"/>
    <p:sldId id="442" r:id="rId11"/>
    <p:sldId id="431" r:id="rId12"/>
    <p:sldId id="336" r:id="rId13"/>
    <p:sldId id="445" r:id="rId14"/>
    <p:sldId id="434" r:id="rId15"/>
    <p:sldId id="446" r:id="rId16"/>
    <p:sldId id="4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517" autoAdjust="0"/>
  </p:normalViewPr>
  <p:slideViewPr>
    <p:cSldViewPr snapToGrid="0">
      <p:cViewPr varScale="1">
        <p:scale>
          <a:sx n="91" d="100"/>
          <a:sy n="91" d="100"/>
        </p:scale>
        <p:origin x="51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1T10:19:52.155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suppose this first one can apply to live in-person training too, but because there’s often such a communication lag or gap in a virtual setting it’s important to stay on top of. We want to make easy for audience to follow along with what we’re doing. </a:t>
            </a:r>
          </a:p>
          <a:p>
            <a:r>
              <a:rPr lang="en-US" dirty="0"/>
              <a:t>Open a blank worksheet and follow with demo notes…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you will see R’s equivalent to some of those features you saw with Python. I think that for different reasons Python seems to be taking the lead on Excel automation, but R has some pretty robust features and in some ways are richer than Python’s.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subscribe to my newsletter and you’ll get access to my analytics education resource library.</a:t>
            </a:r>
          </a:p>
          <a:p>
            <a:r>
              <a:rPr lang="en-US" dirty="0"/>
              <a:t>If you’d like to discuss your current </a:t>
            </a:r>
            <a:r>
              <a:rPr lang="en-US" dirty="0" err="1"/>
              <a:t>upsklling</a:t>
            </a:r>
            <a:r>
              <a:rPr lang="en-US" dirty="0"/>
              <a:t> strategy, you can book a free data literacy audit.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ringfestanalytics.com/contact/" TargetMode="External"/><Relationship Id="rId5" Type="http://schemas.openxmlformats.org/officeDocument/2006/relationships/hyperlink" Target="https://stringfestanalytics.com/subscribe/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office.com/r/0ZnD0LxpZ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ingfestdata/five-tips-virtual-excel-instru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ogitech.com/en-us/products/presenters/spotlight-presentation-remote.html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52.org/carna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mlZAW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My top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Week 1 Bootcamp</a:t>
            </a:r>
          </a:p>
        </p:txBody>
      </p:sp>
      <p:pic>
        <p:nvPicPr>
          <p:cNvPr id="3" name="Picture 2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246F4948-647C-4920-9B74-884291D32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451A8A-1D8E-48BD-BA6B-18A77DB39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Chat me up…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When could you use these tip?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tips do you have?</a:t>
            </a:r>
          </a:p>
        </p:txBody>
      </p:sp>
    </p:spTree>
    <p:extLst>
      <p:ext uri="{BB962C8B-B14F-4D97-AF65-F5344CB8AC3E}">
        <p14:creationId xmlns:p14="http://schemas.microsoft.com/office/powerpoint/2010/main" val="46655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Resource library: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https://stringfestanalytics.com/subscribe/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Free data literacy audit call:</a:t>
            </a: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https://stringfestanalytics.com/contact/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7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Event survey: </a:t>
            </a:r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https://forms.office.com/r/0ZnD0LxpZy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6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44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44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Who wants to win a book?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082FDA15-9EBA-49D6-B73D-34F536EA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418" y="1933903"/>
            <a:ext cx="3770582" cy="492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 with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https://github.com/stringfestdata/five-tips-virtual-excel-instruction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Code &gt; Download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demo-notes.docx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Chat me up…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do you find most difficult about virtual Excel instruction (synchronous or asynchronous)?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do you like and dislike about it?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0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Identify and alleviate pain points of virtual Excel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Share tips for online Excel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1. Draw attention to the spreadsheet</a:t>
            </a:r>
          </a:p>
        </p:txBody>
      </p:sp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2879543A-5597-4C6A-8000-8CCD1ED73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7900" y="550787"/>
            <a:ext cx="5356860" cy="5356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2558852"/>
            <a:ext cx="6371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Zoom in/out of workbook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 font of formula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Highlight with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Logitech Spotlight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Open a blank worksheet and follow with demo notes…</a:t>
            </a:r>
          </a:p>
        </p:txBody>
      </p:sp>
    </p:spTree>
    <p:extLst>
      <p:ext uri="{BB962C8B-B14F-4D97-AF65-F5344CB8AC3E}">
        <p14:creationId xmlns:p14="http://schemas.microsoft.com/office/powerpoint/2010/main" val="16962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952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2. Get help with your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6371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The Insert Function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Generating qualitative data with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CHOOSE()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and conditional counting with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COUNTIF()</a:t>
            </a:r>
          </a:p>
        </p:txBody>
      </p:sp>
    </p:spTree>
    <p:extLst>
      <p:ext uri="{BB962C8B-B14F-4D97-AF65-F5344CB8AC3E}">
        <p14:creationId xmlns:p14="http://schemas.microsoft.com/office/powerpoint/2010/main" val="140926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3. Show off your formulas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6371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Combining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IFERROR()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with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FORMULATEXT()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for dynamically visible references</a:t>
            </a:r>
          </a:p>
        </p:txBody>
      </p:sp>
    </p:spTree>
    <p:extLst>
      <p:ext uri="{BB962C8B-B14F-4D97-AF65-F5344CB8AC3E}">
        <p14:creationId xmlns:p14="http://schemas.microsoft.com/office/powerpoint/2010/main" val="336184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4. Always display keystrokes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7658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Showing keystrokes with Carnac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(Windows) at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http://code52.org/carnac/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1B94C-C39D-40D6-9D60-E4C5BFE82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787" y="3740431"/>
            <a:ext cx="6959434" cy="30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1493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5. Embed workbooks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0EEB-B64A-4E05-B95E-726E0002F3F4}"/>
              </a:ext>
            </a:extLst>
          </p:cNvPr>
          <p:cNvSpPr txBox="1"/>
          <p:nvPr/>
        </p:nvSpPr>
        <p:spPr>
          <a:xfrm>
            <a:off x="449501" y="1775081"/>
            <a:ext cx="63711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Demo: Creating and embedding a workbook to use for asynchronous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This feature works easier on a personal Office account; to do for Business see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https://bit.ly/3mlZAWL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62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456</Words>
  <Application>Microsoft Office PowerPoint</Application>
  <PresentationFormat>Widescreen</PresentationFormat>
  <Paragraphs>63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</cp:lastModifiedBy>
  <cp:revision>91</cp:revision>
  <dcterms:created xsi:type="dcterms:W3CDTF">2019-10-19T21:47:18Z</dcterms:created>
  <dcterms:modified xsi:type="dcterms:W3CDTF">2021-10-21T14:55:39Z</dcterms:modified>
</cp:coreProperties>
</file>