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58" r:id="rId3"/>
    <p:sldId id="258" r:id="rId4"/>
    <p:sldId id="425" r:id="rId5"/>
    <p:sldId id="426" r:id="rId6"/>
    <p:sldId id="427" r:id="rId7"/>
    <p:sldId id="428" r:id="rId8"/>
    <p:sldId id="453" r:id="rId9"/>
    <p:sldId id="407" r:id="rId10"/>
    <p:sldId id="415" r:id="rId11"/>
    <p:sldId id="417" r:id="rId12"/>
  </p:sldIdLst>
  <p:sldSz cx="18288000" cy="10287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ECE3-215F-ACA1-0A9E-52F2B001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C6BB9-A94F-0E5D-9F79-42E9EEAB9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C1764-900D-3240-5BD8-1FF41EA7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51A67-B5AF-B4C0-63F0-261F599A7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4E64-25EE-D7FD-5EB2-FA8B7D238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DA201-BABD-58F6-150C-52A58FCDE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39064D-DE2B-188B-FE3B-870CB7CBE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4343A-69EA-4036-964D-57277F54F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0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OwnaUVt6VVE?si=2dU0o_DVcXad36M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uiltin.com/articles/seaborn-pairpl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upport.microsoft.com/en-us/copilot-exce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Python-Powered Excel for Finance</a:t>
            </a:r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ais Cooke ...">
            <a:extLst>
              <a:ext uri="{FF2B5EF4-FFF2-40B4-BE49-F238E27FC236}">
                <a16:creationId xmlns:a16="http://schemas.microsoft.com/office/drawing/2014/main" id="{3EABD3B3-FDDC-4D32-8AA3-6DF67EFF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707" y="456356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Where can Python in Excel help financial modelers?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5727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Time series analysis &amp; forecasting (pandas = “panel data”)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3074" name="Picture 2" descr="Time Series Data Basics with Pandas Part 1: Rolling Mean, Regression, and  Plotting - YouTube">
            <a:extLst>
              <a:ext uri="{FF2B5EF4-FFF2-40B4-BE49-F238E27FC236}">
                <a16:creationId xmlns:a16="http://schemas.microsoft.com/office/drawing/2014/main" id="{C49908C3-4049-4B77-36E5-CDF21B289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90900"/>
            <a:ext cx="9067800" cy="51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5DD679-029B-DAC3-CF39-4AFB923B5DD8}"/>
              </a:ext>
            </a:extLst>
          </p:cNvPr>
          <p:cNvSpPr txBox="1"/>
          <p:nvPr/>
        </p:nvSpPr>
        <p:spPr>
          <a:xfrm>
            <a:off x="381000" y="9639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Pragmatica" panose="020B0403040502020204"/>
                <a:hlinkClick r:id="rId4"/>
              </a:rPr>
              <a:t>https://youtu.be/OwnaUVt6VVE?si=2dU0o_DVcXad36Mv</a:t>
            </a:r>
            <a:r>
              <a:rPr lang="en-US" sz="2400" dirty="0">
                <a:latin typeface="Pragmatica" panose="020B04030405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DCC9-182B-B014-7DDE-D35568D47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AD3856-070A-6939-557C-1BEA19F123F7}"/>
              </a:ext>
            </a:extLst>
          </p:cNvPr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Where can Python in Excel help financial modelers?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4CCDD-C3EC-1237-3C47-F4D04BE6387D}"/>
              </a:ext>
            </a:extLst>
          </p:cNvPr>
          <p:cNvSpPr txBox="1"/>
          <p:nvPr/>
        </p:nvSpPr>
        <p:spPr>
          <a:xfrm>
            <a:off x="520861" y="3191948"/>
            <a:ext cx="8623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Groupwise analysis &amp; visualization (small multiples, group-by-group descriptive analytics)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ECCCAA0-EC83-22A3-68F4-7DA32DA00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2052" name="Picture 4" descr="Example of a Seaborn pairplot showing different geological lithologies.">
            <a:extLst>
              <a:ext uri="{FF2B5EF4-FFF2-40B4-BE49-F238E27FC236}">
                <a16:creationId xmlns:a16="http://schemas.microsoft.com/office/drawing/2014/main" id="{4D0E624B-97D9-5978-070E-148F6CEA6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390900"/>
            <a:ext cx="7442623" cy="611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335F9-2186-D83F-0DD8-9BA9DD7B5652}"/>
              </a:ext>
            </a:extLst>
          </p:cNvPr>
          <p:cNvSpPr txBox="1"/>
          <p:nvPr/>
        </p:nvSpPr>
        <p:spPr>
          <a:xfrm>
            <a:off x="762000" y="948213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https://builtin.com/articles/seaborn-pairplot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149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2CF18-E22C-EC7F-EDE7-AD66F1FA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DAAB-8C8F-3BD5-C0F9-0C62D4CFCB5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F7859-2309-D6C6-92BD-E3F23BBF3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7589B-56F4-DF39-3E03-025E9297F5E1}"/>
              </a:ext>
            </a:extLst>
          </p:cNvPr>
          <p:cNvSpPr txBox="1"/>
          <p:nvPr/>
        </p:nvSpPr>
        <p:spPr>
          <a:xfrm>
            <a:off x="260431" y="329879"/>
            <a:ext cx="8906720" cy="711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Use case: Create a moving average chart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user-driven N-period moving average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Plot actuals vs smoothed on the same plot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python-excel-moving-average-demo.xlsx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8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36EB0-4BB1-4624-D46E-5E278816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D27EA6-31D2-9B8C-59F6-9E561F5EAEDF}"/>
              </a:ext>
            </a:extLst>
          </p:cNvPr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Where can Copilot in Excel help financial modelers?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86C46-778B-5312-153F-08FB7934D6BC}"/>
              </a:ext>
            </a:extLst>
          </p:cNvPr>
          <p:cNvSpPr txBox="1"/>
          <p:nvPr/>
        </p:nvSpPr>
        <p:spPr>
          <a:xfrm>
            <a:off x="520861" y="3191948"/>
            <a:ext cx="57275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Basic summary statistics &amp; visualization</a:t>
            </a:r>
          </a:p>
          <a:p>
            <a:pPr marL="742950" indent="-7429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Basic financial calculations &amp; metrics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9D6A4CA-BD7F-9BD7-CFBA-B0B4C8FF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38F37D-0222-69F5-D66B-FF35F636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99" y="3133217"/>
            <a:ext cx="9249877" cy="5363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089A7F-8912-772E-D35E-718045DE1872}"/>
              </a:ext>
            </a:extLst>
          </p:cNvPr>
          <p:cNvSpPr txBox="1"/>
          <p:nvPr/>
        </p:nvSpPr>
        <p:spPr>
          <a:xfrm>
            <a:off x="8077200" y="886082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https://support.microsoft.com/en-us/copilot-excel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31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A880-CD5B-0D24-CA98-57880E09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716F3E-E1DF-E96E-57F3-73E0C63BD1E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2109C4-5959-429D-398F-0B530110B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CA6D1-7192-4509-4373-DF615DD99856}"/>
              </a:ext>
            </a:extLst>
          </p:cNvPr>
          <p:cNvSpPr txBox="1"/>
          <p:nvPr/>
        </p:nvSpPr>
        <p:spPr>
          <a:xfrm>
            <a:off x="260431" y="329879"/>
            <a:ext cx="8906720" cy="740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Use case: Get help with financial functions from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present, future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Calculated pro-rated depreciations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copilot-financial-functions.xlsx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2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6166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liens &amp; cows" panose="00000500000000000000" pitchFamily="2" charset="0"/>
              </a:rPr>
              <a:t>The most ambitious crossover event in (financial modeling) history?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6" name="Picture 5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C2866380-30B4-458B-7A21-7BE3C09084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054" y="2754978"/>
            <a:ext cx="5948960" cy="5948960"/>
          </a:xfrm>
          <a:prstGeom prst="rect">
            <a:avLst/>
          </a:prstGeom>
        </p:spPr>
      </p:pic>
      <p:pic>
        <p:nvPicPr>
          <p:cNvPr id="8" name="Picture 7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49A2EDE9-1F8F-3D98-5D90-A473AB91A6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322" y="2967993"/>
            <a:ext cx="5932299" cy="5522929"/>
          </a:xfrm>
          <a:prstGeom prst="rect">
            <a:avLst/>
          </a:prstGeom>
        </p:spPr>
      </p:pic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8543FE77-32A7-251C-01A1-46ACB62A4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99" y="3390900"/>
            <a:ext cx="5105400" cy="56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3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42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Use case: IRR simulation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Provide Copilot a detailed simulation prompt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Copilot will translate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The script will be executed and editable within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Blank workbook and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copilot-irr-monte-carlo-prompt.md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242</Words>
  <Application>Microsoft Office PowerPoint</Application>
  <PresentationFormat>Custom</PresentationFormat>
  <Paragraphs>49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Pragmatica</vt:lpstr>
      <vt:lpstr>Consolas</vt:lpstr>
      <vt:lpstr>Aliens &amp; cows</vt:lpstr>
      <vt:lpstr>Arial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218</cp:revision>
  <dcterms:created xsi:type="dcterms:W3CDTF">2006-08-16T00:00:00Z</dcterms:created>
  <dcterms:modified xsi:type="dcterms:W3CDTF">2025-04-01T17:35:39Z</dcterms:modified>
  <dc:identifier>DADurESpNu8</dc:identifier>
</cp:coreProperties>
</file>