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60" r:id="rId4"/>
    <p:sldId id="361" r:id="rId5"/>
    <p:sldId id="330" r:id="rId6"/>
    <p:sldId id="266" r:id="rId7"/>
    <p:sldId id="267" r:id="rId8"/>
    <p:sldId id="352" r:id="rId9"/>
    <p:sldId id="328" r:id="rId10"/>
    <p:sldId id="324" r:id="rId11"/>
    <p:sldId id="341" r:id="rId12"/>
    <p:sldId id="348" r:id="rId13"/>
    <p:sldId id="340" r:id="rId14"/>
    <p:sldId id="349" r:id="rId15"/>
    <p:sldId id="275" r:id="rId16"/>
    <p:sldId id="344" r:id="rId17"/>
    <p:sldId id="351" r:id="rId18"/>
    <p:sldId id="342" r:id="rId19"/>
    <p:sldId id="347" r:id="rId20"/>
    <p:sldId id="354" r:id="rId21"/>
    <p:sldId id="322" r:id="rId22"/>
    <p:sldId id="350" r:id="rId23"/>
    <p:sldId id="343" r:id="rId24"/>
    <p:sldId id="346" r:id="rId25"/>
    <p:sldId id="362" r:id="rId26"/>
    <p:sldId id="329" r:id="rId27"/>
    <p:sldId id="306" r:id="rId28"/>
    <p:sldId id="338" r:id="rId29"/>
    <p:sldId id="356" r:id="rId30"/>
    <p:sldId id="357" r:id="rId31"/>
    <p:sldId id="355"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97" d="100"/>
          <a:sy n="97" d="100"/>
        </p:scale>
        <p:origin x="1005"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884557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096946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02650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59849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117182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5860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fmi-intro-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tringfestanalytics.com/boo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xlwings.org/book"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redhat.com/en/topics/open-source/what-is-open-sour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6" name="Picture 5" descr="A picture containing text, indoor, footwear&#10;&#10;Description automatically generated">
            <a:extLst>
              <a:ext uri="{FF2B5EF4-FFF2-40B4-BE49-F238E27FC236}">
                <a16:creationId xmlns:a16="http://schemas.microsoft.com/office/drawing/2014/main" id="{9C41796F-B23C-91CD-66A0-019D043B0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0476"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https://github.com/stringfestdata/fmi-intro-to-python/</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3E0E063-4640-1C79-CE56-51337DFF6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077" y="250010"/>
            <a:ext cx="7153525" cy="625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https://www.xlwings.org/book</a:t>
            </a:r>
            <a:endParaRPr lang="en-US" sz="2800" dirty="0">
              <a:solidFill>
                <a:srgbClr val="707070"/>
              </a:solidFill>
              <a:latin typeface="Pragmatica" panose="020B0403040502020204" pitchFamily="34" charset="0"/>
            </a:endParaRPr>
          </a:p>
        </p:txBody>
      </p:sp>
      <p:pic>
        <p:nvPicPr>
          <p:cNvPr id="1026" name="Picture 2" descr="Responsive image">
            <a:extLst>
              <a:ext uri="{FF2B5EF4-FFF2-40B4-BE49-F238E27FC236}">
                <a16:creationId xmlns:a16="http://schemas.microsoft.com/office/drawing/2014/main" id="{57165E7C-A902-6348-991A-E62FB3E61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07" y="1509339"/>
            <a:ext cx="3874677" cy="508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6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8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Machine Learning and Data Science Blueprints for Finance </a:t>
            </a:r>
            <a:r>
              <a:rPr lang="en-US" sz="2800" dirty="0">
                <a:solidFill>
                  <a:srgbClr val="707070"/>
                </a:solidFill>
                <a:latin typeface="Pragmatica" panose="020B0403040502020204" pitchFamily="34" charset="0"/>
              </a:rPr>
              <a:t>by Hariom </a:t>
            </a:r>
            <a:r>
              <a:rPr lang="en-US" sz="2800" dirty="0" err="1">
                <a:solidFill>
                  <a:srgbClr val="707070"/>
                </a:solidFill>
                <a:latin typeface="Pragmatica" panose="020B0403040502020204" pitchFamily="34" charset="0"/>
              </a:rPr>
              <a:t>Tatasat</a:t>
            </a:r>
            <a:r>
              <a:rPr lang="en-US" sz="2800" dirty="0">
                <a:solidFill>
                  <a:srgbClr val="707070"/>
                </a:solidFill>
                <a:latin typeface="Pragmatica" panose="020B0403040502020204" pitchFamily="34" charset="0"/>
              </a:rPr>
              <a:t> </a:t>
            </a:r>
            <a:r>
              <a:rPr lang="en-US" sz="2800" i="1" dirty="0">
                <a:solidFill>
                  <a:srgbClr val="707070"/>
                </a:solidFill>
                <a:latin typeface="Pragmatica" panose="020B0403040502020204" pitchFamily="34" charset="0"/>
              </a:rPr>
              <a:t>et al.</a:t>
            </a:r>
            <a:endParaRPr lang="en-US" sz="2800" dirty="0">
              <a:solidFill>
                <a:srgbClr val="707070"/>
              </a:solidFill>
              <a:latin typeface="Pragmatica" panose="020B0403040502020204" pitchFamily="34" charset="0"/>
            </a:endParaRPr>
          </a:p>
        </p:txBody>
      </p:sp>
      <p:pic>
        <p:nvPicPr>
          <p:cNvPr id="2050" name="Picture 2" descr="Machine Learning and Data Science Blueprints for Finance: From Building  Trading Strategies to Robo-Advisors Using Python: Tatsat, Hariom, Puri,  Sahil, Lookabaugh, Brad: 9781492073055: Amazon.com: Books">
            <a:extLst>
              <a:ext uri="{FF2B5EF4-FFF2-40B4-BE49-F238E27FC236}">
                <a16:creationId xmlns:a16="http://schemas.microsoft.com/office/drawing/2014/main" id="{A704A7F4-EB77-77D3-352B-F475ADEB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849" y="1465093"/>
            <a:ext cx="3949925" cy="50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ree photos of People">
            <a:extLst>
              <a:ext uri="{FF2B5EF4-FFF2-40B4-BE49-F238E27FC236}">
                <a16:creationId xmlns:a16="http://schemas.microsoft.com/office/drawing/2014/main" id="{A86CCC75-DB4B-E404-8382-E55DB576A8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4626" y="3916394"/>
            <a:ext cx="3829176" cy="2536829"/>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ication Sign 3">
            <a:extLst>
              <a:ext uri="{FF2B5EF4-FFF2-40B4-BE49-F238E27FC236}">
                <a16:creationId xmlns:a16="http://schemas.microsoft.com/office/drawing/2014/main" id="{2E39627E-16E0-C703-2F7A-26D06879605C}"/>
              </a:ext>
            </a:extLst>
          </p:cNvPr>
          <p:cNvSpPr/>
          <p:nvPr/>
        </p:nvSpPr>
        <p:spPr>
          <a:xfrm>
            <a:off x="-205660" y="3051208"/>
            <a:ext cx="7010400" cy="4267200"/>
          </a:xfrm>
          <a:prstGeom prst="mathMultiply">
            <a:avLst>
              <a:gd name="adj1" fmla="val 4936"/>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1600</Words>
  <Application>Microsoft Office PowerPoint</Application>
  <PresentationFormat>Widescreen</PresentationFormat>
  <Paragraphs>211</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114</cp:revision>
  <dcterms:created xsi:type="dcterms:W3CDTF">2019-10-19T21:47:18Z</dcterms:created>
  <dcterms:modified xsi:type="dcterms:W3CDTF">2023-03-14T16:54:50Z</dcterms:modified>
</cp:coreProperties>
</file>