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3" r:id="rId3"/>
    <p:sldId id="258" r:id="rId4"/>
    <p:sldId id="330" r:id="rId5"/>
    <p:sldId id="266" r:id="rId6"/>
    <p:sldId id="267" r:id="rId7"/>
    <p:sldId id="352" r:id="rId8"/>
    <p:sldId id="328" r:id="rId9"/>
    <p:sldId id="324" r:id="rId10"/>
    <p:sldId id="341" r:id="rId11"/>
    <p:sldId id="348" r:id="rId12"/>
    <p:sldId id="340" r:id="rId13"/>
    <p:sldId id="349" r:id="rId14"/>
    <p:sldId id="275" r:id="rId15"/>
    <p:sldId id="344" r:id="rId16"/>
    <p:sldId id="351" r:id="rId17"/>
    <p:sldId id="342" r:id="rId18"/>
    <p:sldId id="347" r:id="rId19"/>
    <p:sldId id="354" r:id="rId20"/>
    <p:sldId id="322" r:id="rId21"/>
    <p:sldId id="350" r:id="rId22"/>
    <p:sldId id="343" r:id="rId23"/>
    <p:sldId id="346" r:id="rId24"/>
    <p:sldId id="329" r:id="rId25"/>
    <p:sldId id="306" r:id="rId26"/>
    <p:sldId id="356" r:id="rId27"/>
    <p:sldId id="338" r:id="rId28"/>
    <p:sldId id="316" r:id="rId29"/>
    <p:sldId id="339" r:id="rId30"/>
    <p:sldId id="355"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86" d="100"/>
          <a:sy n="86" d="100"/>
        </p:scale>
        <p:origin x="904" y="75"/>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353903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566784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26388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stringfestanalytics.com/five-things-python-excel/" TargetMode="External"/><Relationship Id="rId4" Type="http://schemas.openxmlformats.org/officeDocument/2006/relationships/hyperlink" Target="https://swiy.io/6La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stringfestanalytics.com/five-things-python-excel/" TargetMode="External"/><Relationship Id="rId4" Type="http://schemas.openxmlformats.org/officeDocument/2006/relationships/hyperlink" Target="https://swiy.io/6La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hyperlink" Target="http://stringfestanalytics.com/boo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eventbrite.com/e/advancing-into-analytics-foundations-tickets-198471492577"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ms-excel-toronto-pytho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redhat.com/en/topics/open-source/what-is-open-sour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pic>
        <p:nvPicPr>
          <p:cNvPr id="3" name="Picture 2">
            <a:extLst>
              <a:ext uri="{FF2B5EF4-FFF2-40B4-BE49-F238E27FC236}">
                <a16:creationId xmlns:a16="http://schemas.microsoft.com/office/drawing/2014/main" id="{0C2F2521-5405-4743-BF88-6A0657E83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611124" y="4849845"/>
            <a:ext cx="7594663" cy="1938992"/>
          </a:xfrm>
          <a:prstGeom prst="rect">
            <a:avLst/>
          </a:prstGeom>
          <a:noFill/>
        </p:spPr>
        <p:txBody>
          <a:bodyPr wrap="square" rtlCol="0">
            <a:spAutoFit/>
          </a:bodyPr>
          <a:lstStyle/>
          <a:p>
            <a:r>
              <a:rPr lang="en-US" sz="4000" b="1" i="1" dirty="0">
                <a:solidFill>
                  <a:srgbClr val="707070"/>
                </a:solidFill>
                <a:latin typeface="Pragmatica" panose="020B0403040502020204" pitchFamily="34" charset="0"/>
                <a:hlinkClick r:id="rId4"/>
              </a:rPr>
              <a:t>Download at </a:t>
            </a:r>
            <a:r>
              <a:rPr lang="en-US" sz="4000" b="1" i="1" dirty="0">
                <a:solidFill>
                  <a:srgbClr val="707070"/>
                </a:solidFill>
                <a:latin typeface="Pragmatica" panose="020B0403040502020204" pitchFamily="34" charset="0"/>
                <a:hlinkClick r:id="rId5"/>
              </a:rPr>
              <a:t>https://stringfestanalytics.com/five-things-python-excel/</a:t>
            </a:r>
            <a:r>
              <a:rPr lang="en-US" sz="4000" b="1" i="1" dirty="0">
                <a:solidFill>
                  <a:srgbClr val="707070"/>
                </a:solidFill>
                <a:latin typeface="Pragmatica" panose="020B0403040502020204" pitchFamily="34" charset="0"/>
              </a:rPr>
              <a:t> </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675" y="267129"/>
            <a:ext cx="7839373" cy="4409647"/>
          </a:xfrm>
          <a:prstGeom prst="rect">
            <a:avLst/>
          </a:prstGeom>
        </p:spPr>
      </p:pic>
    </p:spTree>
    <p:extLst>
      <p:ext uri="{BB962C8B-B14F-4D97-AF65-F5344CB8AC3E}">
        <p14:creationId xmlns:p14="http://schemas.microsoft.com/office/powerpoint/2010/main" val="155154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611124" y="4849845"/>
            <a:ext cx="7594663" cy="1938992"/>
          </a:xfrm>
          <a:prstGeom prst="rect">
            <a:avLst/>
          </a:prstGeom>
          <a:noFill/>
        </p:spPr>
        <p:txBody>
          <a:bodyPr wrap="square" rtlCol="0">
            <a:spAutoFit/>
          </a:bodyPr>
          <a:lstStyle/>
          <a:p>
            <a:r>
              <a:rPr lang="en-US" sz="4000" b="1" i="1" dirty="0">
                <a:solidFill>
                  <a:srgbClr val="707070"/>
                </a:solidFill>
                <a:latin typeface="Pragmatica" panose="020B0403040502020204" pitchFamily="34" charset="0"/>
                <a:hlinkClick r:id="rId4"/>
              </a:rPr>
              <a:t>Download at </a:t>
            </a:r>
            <a:r>
              <a:rPr lang="en-US" sz="4000" b="1" i="1" dirty="0">
                <a:solidFill>
                  <a:srgbClr val="707070"/>
                </a:solidFill>
                <a:latin typeface="Pragmatica" panose="020B0403040502020204" pitchFamily="34" charset="0"/>
                <a:hlinkClick r:id="rId5"/>
              </a:rPr>
              <a:t>https://stringfestanalytics.com/five-things-python-excel/</a:t>
            </a:r>
            <a:r>
              <a:rPr lang="en-US" sz="4000" b="1" i="1" dirty="0">
                <a:solidFill>
                  <a:srgbClr val="707070"/>
                </a:solidFill>
                <a:latin typeface="Pragmatica" panose="020B0403040502020204" pitchFamily="34" charset="0"/>
              </a:rPr>
              <a:t> </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675" y="267129"/>
            <a:ext cx="7839373" cy="4409647"/>
          </a:xfrm>
          <a:prstGeom prst="rect">
            <a:avLst/>
          </a:prstGeom>
        </p:spPr>
      </p:pic>
    </p:spTree>
    <p:extLst>
      <p:ext uri="{BB962C8B-B14F-4D97-AF65-F5344CB8AC3E}">
        <p14:creationId xmlns:p14="http://schemas.microsoft.com/office/powerpoint/2010/main" val="218444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your copy here…</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3539430"/>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https://www.eventbrite.com/e/advancing-into-analytics-foundations-tickets-198471492577</a:t>
            </a:r>
            <a:r>
              <a:rPr lang="en-US" sz="2800" dirty="0">
                <a:solidFill>
                  <a:srgbClr val="707070"/>
                </a:solidFill>
                <a:latin typeface="Pragmatica" panose="020B0403040502020204" pitchFamily="34" charset="0"/>
              </a:rPr>
              <a:t>  </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Free signed copy of </a:t>
            </a:r>
            <a:r>
              <a:rPr lang="en-US" sz="2800" b="0" i="1" dirty="0">
                <a:solidFill>
                  <a:srgbClr val="6F7287"/>
                </a:solidFill>
                <a:effectLst/>
                <a:latin typeface="Neue Plak"/>
              </a:rPr>
              <a:t>Advancing into Analytics</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Workshop recording</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Demo notes and handouts</a:t>
            </a:r>
          </a:p>
          <a:p>
            <a:pPr marL="971550" lvl="1" indent="-51435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6B09685-F44A-4F35-8065-50FEC9752CB6}"/>
              </a:ext>
            </a:extLst>
          </p:cNvPr>
          <p:cNvPicPr>
            <a:picLocks noChangeAspect="1"/>
          </p:cNvPicPr>
          <p:nvPr/>
        </p:nvPicPr>
        <p:blipFill>
          <a:blip r:embed="rId4"/>
          <a:stretch>
            <a:fillRect/>
          </a:stretch>
        </p:blipFill>
        <p:spPr>
          <a:xfrm>
            <a:off x="6823824" y="3576335"/>
            <a:ext cx="4804912" cy="2402456"/>
          </a:xfrm>
          <a:prstGeom prst="rect">
            <a:avLst/>
          </a:prstGeom>
        </p:spPr>
      </p:pic>
    </p:spTree>
    <p:extLst>
      <p:ext uri="{BB962C8B-B14F-4D97-AF65-F5344CB8AC3E}">
        <p14:creationId xmlns:p14="http://schemas.microsoft.com/office/powerpoint/2010/main" val="1370879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Automate the Boring Stuff with Python </a:t>
            </a:r>
            <a:r>
              <a:rPr lang="en-US" sz="2800" dirty="0">
                <a:solidFill>
                  <a:srgbClr val="707070"/>
                </a:solidFill>
                <a:latin typeface="Pragmatica" panose="020B0403040502020204" pitchFamily="34" charset="0"/>
              </a:rPr>
              <a:t>by Al </a:t>
            </a:r>
            <a:r>
              <a:rPr lang="en-US" sz="2800" dirty="0" err="1">
                <a:solidFill>
                  <a:srgbClr val="707070"/>
                </a:solidFill>
                <a:latin typeface="Pragmatica" panose="020B0403040502020204" pitchFamily="34" charset="0"/>
              </a:rPr>
              <a:t>Sweigart</a:t>
            </a:r>
            <a:r>
              <a:rPr lang="en-US" sz="2800" i="1" dirty="0">
                <a:solidFill>
                  <a:srgbClr val="707070"/>
                </a:solidFill>
                <a:latin typeface="Pragmatica" panose="020B0403040502020204" pitchFamily="34" charset="0"/>
              </a:rPr>
              <a:t> </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&lt;&gt;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1529</Words>
  <Application>Microsoft Office PowerPoint</Application>
  <PresentationFormat>Widescreen</PresentationFormat>
  <Paragraphs>199</Paragraphs>
  <Slides>31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Aliens &amp; cows</vt:lpstr>
      <vt:lpstr>Arial</vt:lpstr>
      <vt:lpstr>Calibri</vt:lpstr>
      <vt:lpstr>Calibri Light</vt:lpstr>
      <vt:lpstr>Consolas</vt:lpstr>
      <vt:lpstr>Georgia</vt:lpstr>
      <vt:lpstr>Neue Plak</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106</cp:revision>
  <dcterms:created xsi:type="dcterms:W3CDTF">2019-10-19T21:47:18Z</dcterms:created>
  <dcterms:modified xsi:type="dcterms:W3CDTF">2021-12-06T14:50:21Z</dcterms:modified>
</cp:coreProperties>
</file>