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52" r:id="rId3"/>
    <p:sldId id="488" r:id="rId4"/>
    <p:sldId id="487" r:id="rId5"/>
    <p:sldId id="489" r:id="rId6"/>
    <p:sldId id="328" r:id="rId7"/>
    <p:sldId id="324" r:id="rId8"/>
    <p:sldId id="341" r:id="rId9"/>
    <p:sldId id="3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99" d="100"/>
          <a:sy n="99" d="100"/>
        </p:scale>
        <p:origin x="102"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76C1B-8913-49D2-8A6A-9D9F2FE4CC68}"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A0FD1-ECAB-4521-8DB6-D79A29A8DCA0}" type="slidenum">
              <a:rPr lang="en-US" smtClean="0"/>
              <a:t>‹#›</a:t>
            </a:fld>
            <a:endParaRPr lang="en-US"/>
          </a:p>
        </p:txBody>
      </p:sp>
    </p:spTree>
    <p:extLst>
      <p:ext uri="{BB962C8B-B14F-4D97-AF65-F5344CB8AC3E}">
        <p14:creationId xmlns:p14="http://schemas.microsoft.com/office/powerpoint/2010/main" val="25341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48616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0450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Onto the five things now…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64477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37271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49201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00348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578055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60176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CE40-A286-44EC-A7B0-3FC12F1E5E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AE006C-21EC-4592-B939-595C73266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740C10-15B7-4824-AEA3-F5137410BC52}"/>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E47EB6C2-65EC-4FF5-96D1-A0B8594D2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EFC39-B343-4E31-A07E-087E93A485E7}"/>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36189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1137-D456-4562-AEF6-8C7818C315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4B34F-B437-4B40-A924-B69529737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28701-FFA3-47EA-A816-6D096E2BAA06}"/>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9A3F21EF-5743-4C47-90F2-24032295B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4C6C9-CA23-4BD4-9262-82DCCBFAD626}"/>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230373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94244-3047-477F-9964-165AE69B5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B3D39-27C9-4319-AF21-DAC35CA91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937FE-9E66-421F-A6C2-250249231334}"/>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D2C9656A-32E2-42EE-BDA9-32ED6C73D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DFA93-2A4C-4DE0-93F4-A84E98CC9635}"/>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54147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7CAD-4FC9-4E74-869E-365321E7A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681B2-C91F-43E6-9CF0-03C224864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C360C-61A8-4013-B34D-77C2729413D5}"/>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D4C89D9F-6180-4982-891A-2114AEC3C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41AAA-CDAE-4B22-A863-D549786C5BBA}"/>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311883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7810-FB63-4984-853F-E66AB1ABD3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D0B7C-CA27-4807-B1F6-9B4F2B8D9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6CBD6-25AF-45DF-81B7-F67C62134E58}"/>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8712C66B-BF0A-4D8A-8677-72A7EE80B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A7030-D91B-42BE-A46B-9FF2C6477ADE}"/>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30652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6F59-D8BF-4439-9FC7-B8ED43D1F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998D0-F8A8-45F7-B5CA-CC0089CAA0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A8358-2282-4B7C-8FEF-F4557FAFF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83613E-D523-43C4-B8F3-13C129336397}"/>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6" name="Footer Placeholder 5">
            <a:extLst>
              <a:ext uri="{FF2B5EF4-FFF2-40B4-BE49-F238E27FC236}">
                <a16:creationId xmlns:a16="http://schemas.microsoft.com/office/drawing/2014/main" id="{A2E5B8A7-8AF3-4CCB-82C4-E6BEFDFE8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561CB-48FB-4376-9856-41376EA3BB2E}"/>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9073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619E-F3CD-4D3D-8185-C8E34DC12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F87B3-18FB-494F-BAC0-7EA692CD6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B23DC-FB5A-4163-9C0E-6852DBB99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E7436-2349-4FB0-8206-FBCC91D2F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5E464-1C89-41DC-824D-3B7572E84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D7D63E-9C53-4215-A054-00DFD061DE06}"/>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8" name="Footer Placeholder 7">
            <a:extLst>
              <a:ext uri="{FF2B5EF4-FFF2-40B4-BE49-F238E27FC236}">
                <a16:creationId xmlns:a16="http://schemas.microsoft.com/office/drawing/2014/main" id="{79FB7285-05F3-4C51-A2ED-FE9B70759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3F45DC-8ADF-42E4-B32D-3D07E5BF703C}"/>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227367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FC29-865B-4091-9787-BCC6F06BD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94AE1E-DEFE-4B15-8897-1ADAE5E074B1}"/>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4" name="Footer Placeholder 3">
            <a:extLst>
              <a:ext uri="{FF2B5EF4-FFF2-40B4-BE49-F238E27FC236}">
                <a16:creationId xmlns:a16="http://schemas.microsoft.com/office/drawing/2014/main" id="{A030FCB0-D1D5-4779-9DF1-FAF3CED30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7DFBE7-8BCF-4A90-BE5C-BA083D8BFD08}"/>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187980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2BFD4-6BE7-4DC7-8F4E-F4319A8D6ACB}"/>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3" name="Footer Placeholder 2">
            <a:extLst>
              <a:ext uri="{FF2B5EF4-FFF2-40B4-BE49-F238E27FC236}">
                <a16:creationId xmlns:a16="http://schemas.microsoft.com/office/drawing/2014/main" id="{2A44DEE8-024E-4864-89DC-EE97ABFD60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1CFC2A-05E8-4013-993F-1C298B4527BB}"/>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73847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9F51-D4C2-4BCD-9116-047D9FF5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C86106-3297-4BA5-8413-BC0301150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88BA3A-6749-4810-BF3D-EB9A03F67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39CF7-BB38-4353-A570-CEDA4162F267}"/>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6" name="Footer Placeholder 5">
            <a:extLst>
              <a:ext uri="{FF2B5EF4-FFF2-40B4-BE49-F238E27FC236}">
                <a16:creationId xmlns:a16="http://schemas.microsoft.com/office/drawing/2014/main" id="{6537E629-3209-4937-B5B0-C34FBA46B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A125E-6876-4D37-B7D4-365404548D14}"/>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154931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606A-C212-4873-9A9A-F12BD68A2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0629D-5609-429F-8912-2ED579FEC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6C87E1-6D44-40A8-B0B3-7F0269F78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96780-DEE4-4DE8-A740-91B0B8EBD866}"/>
              </a:ext>
            </a:extLst>
          </p:cNvPr>
          <p:cNvSpPr>
            <a:spLocks noGrp="1"/>
          </p:cNvSpPr>
          <p:nvPr>
            <p:ph type="dt" sz="half" idx="10"/>
          </p:nvPr>
        </p:nvSpPr>
        <p:spPr/>
        <p:txBody>
          <a:bodyPr/>
          <a:lstStyle/>
          <a:p>
            <a:fld id="{01427736-CDA2-46F1-9762-5E089F732256}" type="datetimeFigureOut">
              <a:rPr lang="en-US" smtClean="0"/>
              <a:t>5/16/2022</a:t>
            </a:fld>
            <a:endParaRPr lang="en-US"/>
          </a:p>
        </p:txBody>
      </p:sp>
      <p:sp>
        <p:nvSpPr>
          <p:cNvPr id="6" name="Footer Placeholder 5">
            <a:extLst>
              <a:ext uri="{FF2B5EF4-FFF2-40B4-BE49-F238E27FC236}">
                <a16:creationId xmlns:a16="http://schemas.microsoft.com/office/drawing/2014/main" id="{8448A8DF-16F6-44EB-B36A-1DB0A0EC5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0E78C-703F-4227-B5F8-D0E2D1FDE605}"/>
              </a:ext>
            </a:extLst>
          </p:cNvPr>
          <p:cNvSpPr>
            <a:spLocks noGrp="1"/>
          </p:cNvSpPr>
          <p:nvPr>
            <p:ph type="sldNum" sz="quarter" idx="12"/>
          </p:nvPr>
        </p:nvSpPr>
        <p:spPr/>
        <p:txBody>
          <a:bodyPr/>
          <a:lstStyle/>
          <a:p>
            <a:fld id="{F4069B6B-31FC-4A9F-A12A-ABC6FF6585A6}" type="slidenum">
              <a:rPr lang="en-US" smtClean="0"/>
              <a:t>‹#›</a:t>
            </a:fld>
            <a:endParaRPr lang="en-US"/>
          </a:p>
        </p:txBody>
      </p:sp>
    </p:spTree>
    <p:extLst>
      <p:ext uri="{BB962C8B-B14F-4D97-AF65-F5344CB8AC3E}">
        <p14:creationId xmlns:p14="http://schemas.microsoft.com/office/powerpoint/2010/main" val="95604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5D0FA-FEC2-4D81-A0DA-6790B7DF1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A031E4-EFFE-46F9-BFC6-6F960E96D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2036D-8043-4026-8254-FD36726AB9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27736-CDA2-46F1-9762-5E089F732256}" type="datetimeFigureOut">
              <a:rPr lang="en-US" smtClean="0"/>
              <a:t>5/16/2022</a:t>
            </a:fld>
            <a:endParaRPr lang="en-US"/>
          </a:p>
        </p:txBody>
      </p:sp>
      <p:sp>
        <p:nvSpPr>
          <p:cNvPr id="5" name="Footer Placeholder 4">
            <a:extLst>
              <a:ext uri="{FF2B5EF4-FFF2-40B4-BE49-F238E27FC236}">
                <a16:creationId xmlns:a16="http://schemas.microsoft.com/office/drawing/2014/main" id="{DD375FF9-9E9D-4452-A3FC-CE1FBD804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1853B-342A-4FBC-A96F-DF6C41142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69B6B-31FC-4A9F-A12A-ABC6FF6585A6}" type="slidenum">
              <a:rPr lang="en-US" smtClean="0"/>
              <a:t>‹#›</a:t>
            </a:fld>
            <a:endParaRPr lang="en-US"/>
          </a:p>
        </p:txBody>
      </p:sp>
    </p:spTree>
    <p:extLst>
      <p:ext uri="{BB962C8B-B14F-4D97-AF65-F5344CB8AC3E}">
        <p14:creationId xmlns:p14="http://schemas.microsoft.com/office/powerpoint/2010/main" val="45140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en.wikipedia.org/wiki/Extract,_transform,_loa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FB55-4A8C-4DA3-8A68-F12F0B61CEE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26491D-0565-4BD6-AAB7-BE85AD89AF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0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Lesson objectives</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Load data from Excel workbooks and csv files into Power Query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Perform common data wrangling and cleaning tasks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Combine data from multiple sources</a:t>
            </a: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0737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Each section is a sub-folder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Demos = follow along with me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Drills = try it yourself</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Refresh your memory with the demo notes</a:t>
            </a: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008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1. Power Query as Excel’s ETL Tool</a:t>
            </a:r>
          </a:p>
        </p:txBody>
      </p:sp>
    </p:spTree>
    <p:extLst>
      <p:ext uri="{BB962C8B-B14F-4D97-AF65-F5344CB8AC3E}">
        <p14:creationId xmlns:p14="http://schemas.microsoft.com/office/powerpoint/2010/main" val="119371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the @%#! is ETL?</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5262979"/>
          </a:xfrm>
          <a:prstGeom prst="rect">
            <a:avLst/>
          </a:prstGeom>
          <a:noFill/>
        </p:spPr>
        <p:txBody>
          <a:bodyPr wrap="square" rtlCol="0">
            <a:spAutoFit/>
          </a:bodyPr>
          <a:lstStyle/>
          <a:p>
            <a:r>
              <a:rPr lang="en-US" sz="28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2800" dirty="0">
              <a:latin typeface="Gidole" panose="020B0604020202020204" charset="0"/>
            </a:endParaRPr>
          </a:p>
          <a:p>
            <a:r>
              <a:rPr lang="en-US" sz="2800" dirty="0">
                <a:latin typeface="Gidole" panose="020B0604020202020204" charset="0"/>
              </a:rPr>
              <a:t>-- </a:t>
            </a:r>
            <a:r>
              <a:rPr lang="en-US" sz="2800" dirty="0">
                <a:latin typeface="Gidole" panose="020B0604020202020204" charset="0"/>
                <a:hlinkClick r:id="rId4"/>
              </a:rPr>
              <a:t>(where else but) Wikipedia</a:t>
            </a:r>
            <a:endParaRPr lang="en-US" sz="2800" dirty="0">
              <a:latin typeface="Gidole" panose="020B0604020202020204" charset="0"/>
            </a:endParaRPr>
          </a:p>
          <a:p>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2" descr="Overhead Conveyor, Industry, Factory">
            <a:extLst>
              <a:ext uri="{FF2B5EF4-FFF2-40B4-BE49-F238E27FC236}">
                <a16:creationId xmlns:a16="http://schemas.microsoft.com/office/drawing/2014/main" id="{9441EAA2-7FD1-4708-984D-15F18B86B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058" y="3465623"/>
            <a:ext cx="4744753" cy="3163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4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pic>
        <p:nvPicPr>
          <p:cNvPr id="14" name="Picture 13">
            <a:extLst>
              <a:ext uri="{FF2B5EF4-FFF2-40B4-BE49-F238E27FC236}">
                <a16:creationId xmlns:a16="http://schemas.microsoft.com/office/drawing/2014/main" id="{915D5FFB-CBFB-4150-B5B2-B6D59EBB2B93}"/>
              </a:ext>
            </a:extLst>
          </p:cNvPr>
          <p:cNvPicPr>
            <a:picLocks noChangeAspect="1"/>
          </p:cNvPicPr>
          <p:nvPr/>
        </p:nvPicPr>
        <p:blipFill>
          <a:blip r:embed="rId4"/>
          <a:stretch>
            <a:fillRect/>
          </a:stretch>
        </p:blipFill>
        <p:spPr>
          <a:xfrm>
            <a:off x="626948" y="1863076"/>
            <a:ext cx="1437429" cy="746716"/>
          </a:xfrm>
          <a:prstGeom prst="rect">
            <a:avLst/>
          </a:prstGeom>
        </p:spPr>
      </p:pic>
      <p:pic>
        <p:nvPicPr>
          <p:cNvPr id="15" name="Picture 2" descr="Wordpress, Web, Design, Website, Cms, Logo, Blog">
            <a:extLst>
              <a:ext uri="{FF2B5EF4-FFF2-40B4-BE49-F238E27FC236}">
                <a16:creationId xmlns:a16="http://schemas.microsoft.com/office/drawing/2014/main" id="{37A57DF3-7DB2-4C8F-B049-9F933BC810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6722" y="2148410"/>
            <a:ext cx="1489045" cy="7941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Microsoft Excel - Wikipedia">
            <a:extLst>
              <a:ext uri="{FF2B5EF4-FFF2-40B4-BE49-F238E27FC236}">
                <a16:creationId xmlns:a16="http://schemas.microsoft.com/office/drawing/2014/main" id="{0F21E86C-E9D0-485E-B929-61C4DD3DD86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3210" y="2938761"/>
            <a:ext cx="1344509" cy="125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6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 (or click “launch binder”…)</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8" name="Graphic 7">
            <a:extLst>
              <a:ext uri="{FF2B5EF4-FFF2-40B4-BE49-F238E27FC236}">
                <a16:creationId xmlns:a16="http://schemas.microsoft.com/office/drawing/2014/main" id="{C572080D-58C2-42D4-BBBD-BB6081883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6305" y="2849663"/>
            <a:ext cx="2885170" cy="529389"/>
          </a:xfrm>
          <a:prstGeom prst="rect">
            <a:avLst/>
          </a:prstGeom>
        </p:spPr>
      </p:pic>
    </p:spTree>
    <p:extLst>
      <p:ext uri="{BB962C8B-B14F-4D97-AF65-F5344CB8AC3E}">
        <p14:creationId xmlns:p14="http://schemas.microsoft.com/office/powerpoint/2010/main" val="262178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360914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225840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476</Words>
  <Application>Microsoft Office PowerPoint</Application>
  <PresentationFormat>Widescreen</PresentationFormat>
  <Paragraphs>54</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Aliens &amp; cows</vt:lpstr>
      <vt:lpstr>Arial</vt:lpstr>
      <vt:lpstr>Calibri</vt:lpstr>
      <vt:lpstr>Calibri Light</vt:lpstr>
      <vt:lpstr>Consolas</vt:lpstr>
      <vt:lpstr>Gidole</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George</cp:lastModifiedBy>
  <cp:revision>1</cp:revision>
  <dcterms:created xsi:type="dcterms:W3CDTF">2022-05-16T19:42:29Z</dcterms:created>
  <dcterms:modified xsi:type="dcterms:W3CDTF">2022-05-16T19:49:05Z</dcterms:modified>
</cp:coreProperties>
</file>