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425" r:id="rId3"/>
    <p:sldId id="426" r:id="rId4"/>
    <p:sldId id="424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1" r:id="rId16"/>
    <p:sldId id="422" r:id="rId17"/>
    <p:sldId id="423" r:id="rId18"/>
    <p:sldId id="265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>
        <p:scale>
          <a:sx n="40" d="100"/>
          <a:sy n="40" d="100"/>
        </p:scale>
        <p:origin x="75" y="9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wiy.co/pi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Introduction to Python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5B61A30-8609-6F45-0842-FA9CC36F3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550" y="5806566"/>
            <a:ext cx="8705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7" y="6730501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6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5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Why Python &amp; Excel for financial modelers?</a:t>
            </a:r>
          </a:p>
          <a:p>
            <a:pPr marL="13716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Time series analysis</a:t>
            </a:r>
          </a:p>
          <a:p>
            <a:pPr marL="13716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Data visualization</a:t>
            </a:r>
          </a:p>
          <a:p>
            <a:pPr marL="13716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Report automation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96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</a:t>
            </a:r>
          </a:p>
          <a:p>
            <a:pPr>
              <a:buClr>
                <a:srgbClr val="CF3338"/>
              </a:buClr>
            </a:pPr>
            <a:r>
              <a:rPr lang="en-US" sz="96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https://swiy.co/pie</a:t>
            </a:r>
            <a:r>
              <a:rPr lang="en-US" sz="96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355</Words>
  <Application>Microsoft Office PowerPoint</Application>
  <PresentationFormat>Custom</PresentationFormat>
  <Paragraphs>75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Normafixed Tryout</vt:lpstr>
      <vt:lpstr>Consolas</vt:lpstr>
      <vt:lpstr>Arial</vt:lpstr>
      <vt:lpstr>Calibri</vt:lpstr>
      <vt:lpstr>Aliens &amp; cows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221</cp:revision>
  <dcterms:created xsi:type="dcterms:W3CDTF">2006-08-16T00:00:00Z</dcterms:created>
  <dcterms:modified xsi:type="dcterms:W3CDTF">2024-03-12T21:19:00Z</dcterms:modified>
  <dc:identifier>DADurESpNu8</dc:identifier>
</cp:coreProperties>
</file>