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25" r:id="rId3"/>
    <p:sldId id="426" r:id="rId4"/>
    <p:sldId id="415" r:id="rId5"/>
    <p:sldId id="427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454" y="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GROUPBY() and PIVOTBY()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F7287"/>
                </a:solidFill>
                <a:effectLst/>
                <a:latin typeface="Neue Plak"/>
              </a:rPr>
              <a:t>Understand and apply the GROUPBY() function to aggregate and summarize data dynamically.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F7287"/>
                </a:solidFill>
                <a:effectLst/>
                <a:latin typeface="Neue Plak"/>
              </a:rPr>
              <a:t>Utilize the PIVOTBY() function to flexibly display data across both rows and columns for comprehensive analysis.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F7287"/>
                </a:solidFill>
                <a:effectLst/>
                <a:latin typeface="Neue Plak"/>
              </a:rPr>
              <a:t>Transition between using traditional PivotTables to these more powerful, formula-driven alternatives for faster and more responsive data insights.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74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Normafixed Tryout</vt:lpstr>
      <vt:lpstr>Calibri</vt:lpstr>
      <vt:lpstr>Aliens &amp; cows</vt:lpstr>
      <vt:lpstr>Pragmatica</vt:lpstr>
      <vt:lpstr>Neue Plak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2025-02-19T16:54:39Z</dcterms:modified>
  <dc:identifier>DADurESpNu8</dc:identifier>
</cp:coreProperties>
</file>