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454" r:id="rId2"/>
    <p:sldId id="358" r:id="rId3"/>
    <p:sldId id="258" r:id="rId4"/>
    <p:sldId id="404" r:id="rId5"/>
    <p:sldId id="407" r:id="rId6"/>
    <p:sldId id="424" r:id="rId7"/>
    <p:sldId id="415" r:id="rId8"/>
    <p:sldId id="405" r:id="rId9"/>
    <p:sldId id="412" r:id="rId10"/>
    <p:sldId id="413" r:id="rId11"/>
    <p:sldId id="434" r:id="rId12"/>
    <p:sldId id="433" r:id="rId13"/>
    <p:sldId id="418" r:id="rId14"/>
    <p:sldId id="419" r:id="rId15"/>
    <p:sldId id="414" r:id="rId16"/>
    <p:sldId id="425" r:id="rId17"/>
    <p:sldId id="426" r:id="rId18"/>
    <p:sldId id="427" r:id="rId19"/>
    <p:sldId id="429" r:id="rId20"/>
    <p:sldId id="428" r:id="rId21"/>
    <p:sldId id="430" r:id="rId22"/>
    <p:sldId id="431" r:id="rId23"/>
    <p:sldId id="459" r:id="rId24"/>
    <p:sldId id="406" r:id="rId25"/>
    <p:sldId id="409" r:id="rId26"/>
    <p:sldId id="410" r:id="rId27"/>
    <p:sldId id="416" r:id="rId28"/>
    <p:sldId id="455" r:id="rId29"/>
    <p:sldId id="449" r:id="rId30"/>
    <p:sldId id="451" r:id="rId31"/>
    <p:sldId id="450" r:id="rId32"/>
    <p:sldId id="458" r:id="rId33"/>
    <p:sldId id="456" r:id="rId34"/>
    <p:sldId id="457" r:id="rId35"/>
    <p:sldId id="420" r:id="rId36"/>
    <p:sldId id="432" r:id="rId37"/>
    <p:sldId id="421" r:id="rId38"/>
    <p:sldId id="422" r:id="rId39"/>
    <p:sldId id="417" r:id="rId40"/>
    <p:sldId id="460" r:id="rId41"/>
  </p:sldIdLst>
  <p:sldSz cx="18288000" cy="10287000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0" d="100"/>
          <a:sy n="70" d="100"/>
        </p:scale>
        <p:origin x="634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85E2-7E1B-F10E-1475-AB46045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55F85-BEA4-163F-2CD3-A9DAE6E7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5D6A2-E113-BDDB-EBEE-CF52A3A0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414B-E933-D51E-D1F9-797BE79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icrosoft-365-insider-blog/bg-p/Microsoft365InsiderBlog/label-name/Insider%20program" TargetMode="External"/><Relationship Id="rId2" Type="http://schemas.openxmlformats.org/officeDocument/2006/relationships/hyperlink" Target="https://support.microsoft.com/en-us/office/copilot-in-excel-with-python-364e4ae9-9343-4d56-952a-5f62b0f70db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AD2B-0AF9-6794-CE8E-D62EA67E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0F0A45-62C0-C4BA-B716-7EB8CF23AE1E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09862-105D-80D7-AB7D-27FFAD31EC05}"/>
              </a:ext>
            </a:extLst>
          </p:cNvPr>
          <p:cNvSpPr txBox="1"/>
          <p:nvPr/>
        </p:nvSpPr>
        <p:spPr>
          <a:xfrm>
            <a:off x="520861" y="3191948"/>
            <a:ext cx="1439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Availability notes here</a:t>
            </a:r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Copilot in Excel with Python is currently available only on Windows, in the United States, and in the English language, and it is available exclusively to users in the </a:t>
            </a: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365 Insider Program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. 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C02DC8B-7C95-B47D-1395-CE863264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28600" y="89327"/>
            <a:ext cx="10788569" cy="1010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mpg-dashboard-prompt.txt </a:t>
            </a: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0373-A02C-F3B4-7F85-90C1F8D0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14174C-EC4A-199D-6A4A-4D35ACE9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4A95-1C43-F1BD-317B-2713C368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62C0B-6BAE-B45D-2422-EC0ED75B442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77A1-7735-1718-6EC7-269027A7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D487-5FDD-928B-171D-E34AF10D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8881-183D-B3AA-2B67-4711223B6C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C0F4-3DBC-3668-5BE8-9F565D30335C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6. Combined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5380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b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</a:b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User-defined resample period: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dynamic-moving-average.xlsx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852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4F74-031A-3677-99AA-1615035E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834F8-7789-D143-9D0C-70F2E57D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8C244-F331-B616-D902-2C8BBF95C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A8BBD-76AF-BC44-0247-61CFFD971008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8953-DD9D-3547-0277-211AFE3C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AED6-DC91-8187-A6D7-2AD25D32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7FF6E-1C0C-8CDA-A72F-8F4A7BA94F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8FCA2-526C-505E-2E08-1D89791EED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7. Quick wins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45755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3716B-FBFB-4A41-E766-11EDAE27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33813-FC1E-EA4B-E6D0-E4C986E77CA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5091-F1C0-7814-F1D0-292A40D2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3810-3CE6-09A5-610F-AEF3D053747A}"/>
              </a:ext>
            </a:extLst>
          </p:cNvPr>
          <p:cNvSpPr txBox="1"/>
          <p:nvPr/>
        </p:nvSpPr>
        <p:spPr>
          <a:xfrm>
            <a:off x="260431" y="329879"/>
            <a:ext cx="8906720" cy="570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Quick wins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is NOT inherently harder than Excel...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15 top use cases, ~1 line apiece!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463E-B95A-1081-A311-382A0204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3745D-0381-7CB8-8B1C-4CD7188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19E7-F102-A88C-7E8C-68C93E63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D4C7-03AE-2DE1-C0BC-BB67F87E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0ABF60-A4BA-4BDA-36E2-D77996A950BD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9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1008</Words>
  <Application>Microsoft Office PowerPoint</Application>
  <PresentationFormat>Custom</PresentationFormat>
  <Paragraphs>212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Pragmatica</vt:lpstr>
      <vt:lpstr>Aliens &amp; cows</vt:lpstr>
      <vt:lpstr>Arial</vt:lpstr>
      <vt:lpstr>Normafixed Tryout</vt:lpstr>
      <vt:lpstr>Calibri</vt:lpstr>
      <vt:lpstr>Consolas</vt:lpstr>
      <vt:lpstr>Office Theme</vt:lpstr>
      <vt:lpstr>Python in Excel for Enhanced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Excel for Enhanced Data Analytics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2025-04-28T15:20:50Z</dcterms:modified>
  <dc:identifier>DADurESpNu8</dc:identifier>
</cp:coreProperties>
</file>