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sldIdLst>
    <p:sldId id="454" r:id="rId2"/>
    <p:sldId id="358" r:id="rId3"/>
    <p:sldId id="258" r:id="rId4"/>
    <p:sldId id="404" r:id="rId5"/>
    <p:sldId id="407" r:id="rId6"/>
    <p:sldId id="424" r:id="rId7"/>
    <p:sldId id="415" r:id="rId8"/>
    <p:sldId id="405" r:id="rId9"/>
    <p:sldId id="412" r:id="rId10"/>
    <p:sldId id="413" r:id="rId11"/>
    <p:sldId id="434" r:id="rId12"/>
    <p:sldId id="433" r:id="rId13"/>
    <p:sldId id="418" r:id="rId14"/>
    <p:sldId id="419" r:id="rId15"/>
    <p:sldId id="414" r:id="rId16"/>
    <p:sldId id="425" r:id="rId17"/>
    <p:sldId id="426" r:id="rId18"/>
    <p:sldId id="427" r:id="rId19"/>
    <p:sldId id="428" r:id="rId20"/>
    <p:sldId id="430" r:id="rId21"/>
    <p:sldId id="431" r:id="rId22"/>
    <p:sldId id="459" r:id="rId23"/>
    <p:sldId id="406" r:id="rId24"/>
    <p:sldId id="409" r:id="rId25"/>
    <p:sldId id="410" r:id="rId26"/>
    <p:sldId id="416" r:id="rId27"/>
    <p:sldId id="455" r:id="rId28"/>
    <p:sldId id="449" r:id="rId29"/>
    <p:sldId id="451" r:id="rId30"/>
    <p:sldId id="450" r:id="rId31"/>
    <p:sldId id="458" r:id="rId32"/>
    <p:sldId id="456" r:id="rId33"/>
    <p:sldId id="457" r:id="rId34"/>
    <p:sldId id="420" r:id="rId35"/>
    <p:sldId id="432" r:id="rId36"/>
    <p:sldId id="421" r:id="rId37"/>
    <p:sldId id="422" r:id="rId38"/>
    <p:sldId id="417" r:id="rId39"/>
    <p:sldId id="460" r:id="rId40"/>
  </p:sldIdLst>
  <p:sldSz cx="18288000" cy="10287000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1" d="100"/>
          <a:sy n="51" d="100"/>
        </p:scale>
        <p:origin x="10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AEB-2339-A8BC-E67F-2F086793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C3DF-BD44-5CAE-FE5A-78F86D64F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36888-4B41-A7DD-A802-0D5615A85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8B8D-93A3-0DAF-0ED2-9A1BE78B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FE51-4C75-B34F-B939-1FB705B2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03EF2-25A5-BC40-F2B0-B2ED71DCE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A97BA-FF52-B135-E8A4-CF003051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C8FA-EAB5-A8C8-FA50-10AB8905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9C2-337C-0EFC-D1E4-F0E4CCC2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00493-673C-5411-3FA9-9637B7B4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C97C-B16F-F4B2-ABCA-64581848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81CD-E6D1-5721-3D61-4A2303C2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6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D229-E627-1461-6019-A8AE0896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9E12-358C-3C97-1F0B-325AC2E20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66B0-2D77-D6E1-25B7-E096BA8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3094-3660-AE05-B120-3A7226203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85E2-7E1B-F10E-1475-AB460455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55F85-BEA4-163F-2CD3-A9DAE6E77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5D6A2-E113-BDDB-EBEE-CF52A3A06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414B-E933-D51E-D1F9-797BE79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9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1EF-8F22-1211-9D56-0C4D7D41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8CA2-E667-53DF-69F8-DE4270F44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1AA8A-7C0C-F29C-67C5-43E529FB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2-363F-1439-E96A-EE7C7392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8E37-A8DE-27F9-308E-E0FE538B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DE261-8C4E-160F-3F20-9973903EA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592AA-A7C0-21BE-8A17-90E84374F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49-AC32-4BA8-5CA3-12874BC4B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ext-data/" TargetMode="External"/><Relationship Id="rId5" Type="http://schemas.openxmlformats.org/officeDocument/2006/relationships/hyperlink" Target="https://stringfestanalytics.com/advanced-analysis-with-python-in-copilot-how-to-work-with-time-series-data/" TargetMode="External"/><Relationship Id="rId4" Type="http://schemas.openxmlformats.org/officeDocument/2006/relationships/hyperlink" Target="https://stringfestanalytics.com/advanced-analysis-with-python-in-copilot-how-to-create-advanced-data-visualizations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mailto:George@stringfestanalytics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2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 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Visualizing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8B22-050C-573A-875E-54487827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7F10-FE44-5F3D-0DB3-617482DB52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1862-89C7-08CA-256F-6D92CE90838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90040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EFFD-8F4E-F238-D610-4AAE687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2C7E6B-FF2C-4350-4CE3-47AA17FA9157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The new trinity for data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DDB56C5-D196-97B3-33D3-9711A4F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3BD243B-FF3C-205B-C04E-186005A4C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0879810D-C98D-EF46-640E-0737641B6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6EF4AB-1ADC-672F-1489-90418331B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3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D652-008A-5BD3-E6B3-680376AD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C5297B-BF4F-5814-C77F-F20AEB69AD6F}"/>
              </a:ext>
            </a:extLst>
          </p:cNvPr>
          <p:cNvSpPr txBox="1"/>
          <p:nvPr/>
        </p:nvSpPr>
        <p:spPr>
          <a:xfrm>
            <a:off x="520861" y="170082"/>
            <a:ext cx="16700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iens &amp; cows" panose="00000500000000000000" pitchFamily="2" charset="0"/>
              </a:rPr>
              <a:t>The new trinity for data analysis… </a:t>
            </a:r>
          </a:p>
          <a:p>
            <a:r>
              <a:rPr lang="en-US" sz="8800" i="1" dirty="0">
                <a:latin typeface="Aliens &amp; cows" panose="00000500000000000000" pitchFamily="2" charset="0"/>
              </a:rPr>
              <a:t>if you know what you’re doing!!!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69FA76-0A11-21FE-5773-8D27E1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C34DF4D-C376-9860-232F-5C8E6820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100DC385-7CB3-BBA3-3CF2-970F6A477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78FD38F-7F60-D2DA-6CF9-79F419218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2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EBD9-88BF-FCB2-5906-2DDB1D03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D5E6-0CB5-F916-6D74-D9B293A9BBB1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82780-5819-77D2-1B48-D4B4B7A7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DC700-0844-F8F3-62EA-7333CFC28A83}"/>
              </a:ext>
            </a:extLst>
          </p:cNvPr>
          <p:cNvSpPr txBox="1"/>
          <p:nvPr/>
        </p:nvSpPr>
        <p:spPr>
          <a:xfrm>
            <a:off x="260430" y="329879"/>
            <a:ext cx="13912769" cy="99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&amp; begin iterative analysis process with Copilot and Python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Become an active participant and learner for best results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4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https://stringfestanalytics.com/how-to-get-started-with-advanced-analysis-with-python-for-copilot-in-excel/</a:t>
            </a:r>
            <a:endParaRPr lang="en-US" sz="48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85810-8B2A-7606-06E4-14CBB24F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8971" y="60587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F74-A120-1045-29C3-9C50E7F5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8D19-E80B-0C8E-43D8-10A61A56D4F0}"/>
              </a:ext>
            </a:extLst>
          </p:cNvPr>
          <p:cNvSpPr/>
          <p:nvPr/>
        </p:nvSpPr>
        <p:spPr>
          <a:xfrm>
            <a:off x="11277600" y="0"/>
            <a:ext cx="7010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FA50A-95B4-21E6-3B0F-6D7F088D9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095C-E4B7-06EB-1EB7-AA29747C02BA}"/>
              </a:ext>
            </a:extLst>
          </p:cNvPr>
          <p:cNvSpPr txBox="1"/>
          <p:nvPr/>
        </p:nvSpPr>
        <p:spPr>
          <a:xfrm>
            <a:off x="260430" y="329879"/>
            <a:ext cx="101789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Additional use cases for Advanced Analytics (follow along!)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7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5BA3-8BB1-D4E8-AE84-1AAFDDC8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7CCB3-6193-A4D5-3EC4-C4C6C90AC466}"/>
              </a:ext>
            </a:extLst>
          </p:cNvPr>
          <p:cNvSpPr/>
          <p:nvPr/>
        </p:nvSpPr>
        <p:spPr>
          <a:xfrm>
            <a:off x="11353800" y="0"/>
            <a:ext cx="6934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FD93A-D5EC-3200-99F7-C3ADE2A9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6716D-F76F-19C5-A4EE-7275704707D7}"/>
              </a:ext>
            </a:extLst>
          </p:cNvPr>
          <p:cNvSpPr txBox="1"/>
          <p:nvPr/>
        </p:nvSpPr>
        <p:spPr>
          <a:xfrm>
            <a:off x="228600" y="89327"/>
            <a:ext cx="10788569" cy="1010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Analytics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copilot-dashboard-start.xlsx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Analysis to create visualizations for a dashboard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mpg-dashboard-prompt.txt </a:t>
            </a: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 a sample input prompt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We’ll walk through assembling the dashboard together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Your results will vary from mine… embrace it!</a:t>
            </a:r>
          </a:p>
        </p:txBody>
      </p:sp>
    </p:spTree>
    <p:extLst>
      <p:ext uri="{BB962C8B-B14F-4D97-AF65-F5344CB8AC3E}">
        <p14:creationId xmlns:p14="http://schemas.microsoft.com/office/powerpoint/2010/main" val="370136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0373-A02C-F3B4-7F85-90C1F8D0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14174C-EC4A-199D-6A4A-4D35ACE9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84A95-1C43-F1BD-317B-2713C368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62C0B-6BAE-B45D-2422-EC0ED75B442B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C77A1-7735-1718-6EC7-269027A7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D487-5FDD-928B-171D-E34AF10D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58881-183D-B3AA-2B67-4711223B6C4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C0F4-3DBC-3668-5BE8-9F565D30335C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6. Combined use cases for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53805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5DE1B-28FC-C0FD-E79F-1EBEED8D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FE423-5F2C-B085-E6DB-678A0A38CDFD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163B3-018D-68FE-688B-922B7B0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6E18-C2F9-94D6-0020-F745F308D8E6}"/>
              </a:ext>
            </a:extLst>
          </p:cNvPr>
          <p:cNvSpPr txBox="1"/>
          <p:nvPr/>
        </p:nvSpPr>
        <p:spPr>
          <a:xfrm>
            <a:off x="260430" y="329879"/>
            <a:ext cx="1101717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an interactive moving average chart using Python within an Excel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Python backend processing with Excel frontend capabilities to build user-driven data analyses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moving-average.xlsx</a:t>
            </a:r>
            <a:b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</a:b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User-defined resample period: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dynamic-moving-average.xlsx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3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D3B1-C917-4EB0-DE9D-04CA302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D33EC-6D3B-E0E8-2880-9F4B01B660E0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47CA4-0869-B933-381D-4273D1DD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0215-089E-3CD1-C917-7699A738972C}"/>
              </a:ext>
            </a:extLst>
          </p:cNvPr>
          <p:cNvSpPr txBox="1"/>
          <p:nvPr/>
        </p:nvSpPr>
        <p:spPr>
          <a:xfrm>
            <a:off x="260430" y="329879"/>
            <a:ext cx="11017170" cy="83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dynamic measures a la Power BI/Tableau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backend processing with Excel’s visualization capabilities to build responsive and customizable bar charts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Python’s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dynamically handle user-driven inputs for flexible data aggregation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dynamic-measures.xlsx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E44-68DD-6AEA-08F3-5606760A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E1502-BDF1-3D8C-22A3-6213D3359402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DC3E1-5616-5EA6-502A-7BCF02A8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1D885-4940-736A-16C8-F0E8B2DB8282}"/>
              </a:ext>
            </a:extLst>
          </p:cNvPr>
          <p:cNvSpPr txBox="1"/>
          <p:nvPr/>
        </p:nvSpPr>
        <p:spPr>
          <a:xfrm>
            <a:off x="260430" y="329879"/>
            <a:ext cx="11017170" cy="93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Practical use cases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do the following: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user inputs for start date, end date, and cumulative type (sum or mean)</a:t>
            </a:r>
          </a:p>
          <a:p>
            <a:pPr marL="1628775" lvl="2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expanding()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method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line chart of cumulative total over filtered date range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Don’t forget about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combine-use-cases-challenge.xlsx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94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4F74-031A-3677-99AA-1615035E0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0834F8-7789-D143-9D0C-70F2E57D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8C244-F331-B616-D902-2C8BBF95C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3A8BBD-76AF-BC44-0247-61CFFD971008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08953-DD9D-3547-0277-211AFE3CB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9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AED6-DC91-8187-A6D7-2AD25D32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7FF6E-1C0C-8CDA-A72F-8F4A7BA94F1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8FCA2-526C-505E-2E08-1D89791EED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7. Quick wins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45755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3716B-FBFB-4A41-E766-11EDAE27D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33813-FC1E-EA4B-E6D0-E4C986E77CA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85091-F1C0-7814-F1D0-292A40D22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43810-3CE6-09A5-610F-AEF3D053747A}"/>
              </a:ext>
            </a:extLst>
          </p:cNvPr>
          <p:cNvSpPr txBox="1"/>
          <p:nvPr/>
        </p:nvSpPr>
        <p:spPr>
          <a:xfrm>
            <a:off x="260431" y="329879"/>
            <a:ext cx="8906720" cy="570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Quick wins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is NOT inherently harder than Excel...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15 top use cases, ~1 line apiece!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6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463E-B95A-1081-A311-382A02048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3745D-0381-7CB8-8B1C-4CD71886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19E7-F102-A88C-7E8C-68C93E63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D4C7-03AE-2DE1-C0BC-BB67F87E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0ABF60-A4BA-4BDA-36E2-D77996A950BD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92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976</Words>
  <Application>Microsoft Office PowerPoint</Application>
  <PresentationFormat>Custom</PresentationFormat>
  <Paragraphs>210</Paragraphs>
  <Slides>39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Normafixed Tryout</vt:lpstr>
      <vt:lpstr>Pragmatica</vt:lpstr>
      <vt:lpstr>Aliens &amp; cows</vt:lpstr>
      <vt:lpstr>Arial</vt:lpstr>
      <vt:lpstr>Consolas</vt:lpstr>
      <vt:lpstr>Calibri</vt:lpstr>
      <vt:lpstr>Office Theme</vt:lpstr>
      <vt:lpstr>Python in Excel for Enhanced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Excel for Enhanced Data Analytics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2025-04-28T21:39:08Z</dcterms:modified>
  <dc:identifier>DADurESpNu8</dc:identifier>
</cp:coreProperties>
</file>