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sldIdLst>
    <p:sldId id="256" r:id="rId2"/>
    <p:sldId id="358" r:id="rId3"/>
    <p:sldId id="258" r:id="rId4"/>
    <p:sldId id="404" r:id="rId5"/>
    <p:sldId id="407" r:id="rId6"/>
    <p:sldId id="424" r:id="rId7"/>
    <p:sldId id="415" r:id="rId8"/>
    <p:sldId id="405" r:id="rId9"/>
    <p:sldId id="412" r:id="rId10"/>
    <p:sldId id="413" r:id="rId11"/>
    <p:sldId id="418" r:id="rId12"/>
    <p:sldId id="419" r:id="rId13"/>
    <p:sldId id="414" r:id="rId14"/>
    <p:sldId id="425" r:id="rId15"/>
    <p:sldId id="426" r:id="rId16"/>
    <p:sldId id="427" r:id="rId17"/>
    <p:sldId id="429" r:id="rId18"/>
    <p:sldId id="428" r:id="rId19"/>
    <p:sldId id="430" r:id="rId20"/>
    <p:sldId id="431" r:id="rId21"/>
    <p:sldId id="406" r:id="rId22"/>
    <p:sldId id="409" r:id="rId23"/>
    <p:sldId id="410" r:id="rId24"/>
    <p:sldId id="416" r:id="rId25"/>
    <p:sldId id="420" r:id="rId26"/>
    <p:sldId id="432" r:id="rId27"/>
    <p:sldId id="421" r:id="rId28"/>
    <p:sldId id="422" r:id="rId29"/>
    <p:sldId id="417" r:id="rId30"/>
  </p:sldIdLst>
  <p:sldSz cx="18288000" cy="10287000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39" d="100"/>
          <a:sy n="39" d="100"/>
        </p:scale>
        <p:origin x="93" y="6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1AAEB-2339-A8BC-E67F-2F0867933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3C3DF-BD44-5CAE-FE5A-78F86D64F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36888-4B41-A7DD-A802-0D5615A85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8B8D-93A3-0DAF-0ED2-9A1BE78BA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846EA-F836-1451-EA3D-68369E82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BBF46-A6CB-8448-5459-922B18480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1CF27-9D1A-1412-36DD-D50D06512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2422-6D50-E8D6-9884-132419595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5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C1EF-8F22-1211-9D56-0C4D7D41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38CA2-E667-53DF-69F8-DE4270F44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1AA8A-7C0C-F29C-67C5-43E529FBF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7AC2-363F-1439-E96A-EE7C73928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6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38E37-A8DE-27F9-308E-E0FE538B9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DE261-8C4E-160F-3F20-9973903EA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592AA-A7C0-21BE-8A17-90E84374F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3E49-AC32-4BA8-5CA3-12874BC4B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microsoft-365-insider-blog/bg-p/Microsoft365InsiderBlog/label-name/Insider%20program" TargetMode="External"/><Relationship Id="rId2" Type="http://schemas.openxmlformats.org/officeDocument/2006/relationships/hyperlink" Target="https://support.microsoft.com/en-us/office/copilot-in-excel-with-python-364e4ae9-9343-4d56-952a-5f62b0f70db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ingfestanalytics.com/advanced-analysis-with-python-in-copilot-how-to-work-with-text-data/" TargetMode="External"/><Relationship Id="rId5" Type="http://schemas.openxmlformats.org/officeDocument/2006/relationships/hyperlink" Target="https://stringfestanalytics.com/advanced-analysis-with-python-in-copilot-how-to-work-with-time-series-data/" TargetMode="External"/><Relationship Id="rId4" Type="http://schemas.openxmlformats.org/officeDocument/2006/relationships/hyperlink" Target="https://stringfestanalytics.com/advanced-analysis-with-python-in-copilot-how-to-create-advanced-data-visualizatio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mailto:George@stringfestanalytic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 Masterclass</a:t>
            </a:r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hard-excel-easy-python-viz-exercise.xlsx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8B22-050C-573A-875E-54487827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27F10-FE44-5F3D-0DB3-617482DB52C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F1862-89C7-08CA-256F-6D92CE908382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Advanced Analysis with Copilot</a:t>
            </a:r>
          </a:p>
        </p:txBody>
      </p:sp>
    </p:spTree>
    <p:extLst>
      <p:ext uri="{BB962C8B-B14F-4D97-AF65-F5344CB8AC3E}">
        <p14:creationId xmlns:p14="http://schemas.microsoft.com/office/powerpoint/2010/main" val="900405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EFFD-8F4E-F238-D610-4AAE687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2C7E6B-FF2C-4350-4CE3-47AA17FA9157}"/>
              </a:ext>
            </a:extLst>
          </p:cNvPr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The new trinity for data analysis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DDB56C5-D196-97B3-33D3-9711A4FC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3BD243B-FF3C-205B-C04E-186005A4C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0879810D-C98D-EF46-640E-0737641B6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CF6EF4AB-1ADC-672F-1489-90418331BC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3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D652-008A-5BD3-E6B3-680376AD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C5297B-BF4F-5814-C77F-F20AEB69AD6F}"/>
              </a:ext>
            </a:extLst>
          </p:cNvPr>
          <p:cNvSpPr txBox="1"/>
          <p:nvPr/>
        </p:nvSpPr>
        <p:spPr>
          <a:xfrm>
            <a:off x="520861" y="170082"/>
            <a:ext cx="16700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liens &amp; cows" panose="00000500000000000000" pitchFamily="2" charset="0"/>
              </a:rPr>
              <a:t>The new trinity for data analysis… </a:t>
            </a:r>
          </a:p>
          <a:p>
            <a:r>
              <a:rPr lang="en-US" sz="8800" i="1" dirty="0">
                <a:latin typeface="Aliens &amp; cows" panose="00000500000000000000" pitchFamily="2" charset="0"/>
              </a:rPr>
              <a:t>if you know what you’re doing!!!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69FA76-0A11-21FE-5773-8D27E171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C34DF4D-C376-9860-232F-5C8E6820D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100DC385-7CB3-BBA3-3CF2-970F6A477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F78FD38F-7F60-D2DA-6CF9-79F419218C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AD2B-0AF9-6794-CE8E-D62EA67EA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0F0A45-62C0-C4BA-B716-7EB8CF23AE1E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09862-105D-80D7-AB7D-27FFAD31EC05}"/>
              </a:ext>
            </a:extLst>
          </p:cNvPr>
          <p:cNvSpPr txBox="1"/>
          <p:nvPr/>
        </p:nvSpPr>
        <p:spPr>
          <a:xfrm>
            <a:off x="520861" y="3191948"/>
            <a:ext cx="143931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Availability notes here</a:t>
            </a:r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Copilot in Excel with Python is currently available only on Windows, in the United States, and in the English language, and it is available exclusively to users in the </a:t>
            </a:r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 365 Insider Program</a:t>
            </a:r>
            <a:r>
              <a:rPr lang="en-US" sz="5400" dirty="0">
                <a:solidFill>
                  <a:srgbClr val="707070"/>
                </a:solidFill>
                <a:latin typeface="Pragmatica" panose="020B0403040502020204" pitchFamily="34" charset="0"/>
              </a:rPr>
              <a:t>. 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C02DC8B-7C95-B47D-1395-CE8632640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6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AEBD9-88BF-FCB2-5906-2DDB1D03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3CD5E6-0CB5-F916-6D74-D9B293A9BBB1}"/>
              </a:ext>
            </a:extLst>
          </p:cNvPr>
          <p:cNvSpPr/>
          <p:nvPr/>
        </p:nvSpPr>
        <p:spPr>
          <a:xfrm>
            <a:off x="13944600" y="0"/>
            <a:ext cx="4343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D82780-5819-77D2-1B48-D4B4B7A74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DC700-0844-F8F3-62EA-7333CFC28A83}"/>
              </a:ext>
            </a:extLst>
          </p:cNvPr>
          <p:cNvSpPr txBox="1"/>
          <p:nvPr/>
        </p:nvSpPr>
        <p:spPr>
          <a:xfrm>
            <a:off x="260430" y="329879"/>
            <a:ext cx="13912769" cy="994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Advanced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&amp; begin iterative analysis process with Copilot and Python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Become an active participant and learner for best results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48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</a:t>
            </a:r>
            <a:endParaRPr lang="en-US" sz="4800" dirty="0">
              <a:solidFill>
                <a:srgbClr val="CF3338"/>
              </a:solidFill>
              <a:latin typeface="Consolas" panose="020B0609020204030204" pitchFamily="49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https://stringfestanalytics.com/how-to-get-started-with-advanced-analysis-with-python-for-copilot-in-excel/</a:t>
            </a:r>
            <a:endParaRPr lang="en-US" sz="48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5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41F74-A120-1045-29C3-9C50E7F54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8D19-E80B-0C8E-43D8-10A61A56D4F0}"/>
              </a:ext>
            </a:extLst>
          </p:cNvPr>
          <p:cNvSpPr/>
          <p:nvPr/>
        </p:nvSpPr>
        <p:spPr>
          <a:xfrm>
            <a:off x="11277600" y="0"/>
            <a:ext cx="7010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FA50A-95B4-21E6-3B0F-6D7F088D9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C095C-E4B7-06EB-1EB7-AA29747C02BA}"/>
              </a:ext>
            </a:extLst>
          </p:cNvPr>
          <p:cNvSpPr txBox="1"/>
          <p:nvPr/>
        </p:nvSpPr>
        <p:spPr>
          <a:xfrm>
            <a:off x="260430" y="329879"/>
            <a:ext cx="1017896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Additional use cases for Advanced Analytics (follow along!)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visualizations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series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4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087" y="456356"/>
            <a:ext cx="2246761" cy="29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7C823F27-E07D-C4F1-1455-EB2ABBB2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846" y="3840640"/>
            <a:ext cx="240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5BA3-8BB1-D4E8-AE84-1AAFDDC8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7CCB3-6193-A4D5-3EC4-C4C6C90AC466}"/>
              </a:ext>
            </a:extLst>
          </p:cNvPr>
          <p:cNvSpPr/>
          <p:nvPr/>
        </p:nvSpPr>
        <p:spPr>
          <a:xfrm>
            <a:off x="11353800" y="0"/>
            <a:ext cx="6934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FD93A-D5EC-3200-99F7-C3ADE2A9B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16716D-F76F-19C5-A4EE-7275704707D7}"/>
              </a:ext>
            </a:extLst>
          </p:cNvPr>
          <p:cNvSpPr txBox="1"/>
          <p:nvPr/>
        </p:nvSpPr>
        <p:spPr>
          <a:xfrm>
            <a:off x="260430" y="329879"/>
            <a:ext cx="10788569" cy="763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Analytics 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Workbook: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advanced-analytics-exercises.xlsx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Advanced Analytics for AI-assisted analysis of these datasets!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Suggested topics for exploration in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advanced-analysis-exercises.pdf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F3338"/>
                </a:solidFill>
                <a:latin typeface="Pragmatica" panose="020B0403040502020204"/>
              </a:rPr>
              <a:t>Share your insights!</a:t>
            </a:r>
          </a:p>
        </p:txBody>
      </p:sp>
    </p:spTree>
    <p:extLst>
      <p:ext uri="{BB962C8B-B14F-4D97-AF65-F5344CB8AC3E}">
        <p14:creationId xmlns:p14="http://schemas.microsoft.com/office/powerpoint/2010/main" val="370136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0D06-D0B5-9212-A34F-8F08B4D2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64A5DC-38D4-7F12-151E-016E4E82743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C7250-A4DB-0BEE-0BC0-39A290D09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7DFE9-D506-DBB3-AF0C-C6AE174A701B}"/>
              </a:ext>
            </a:extLst>
          </p:cNvPr>
          <p:cNvSpPr txBox="1"/>
          <p:nvPr/>
        </p:nvSpPr>
        <p:spPr>
          <a:xfrm>
            <a:off x="260431" y="329879"/>
            <a:ext cx="8906720" cy="425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</a:t>
            </a:r>
            <a:endParaRPr lang="en-US" sz="36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B2AAF1C-37EA-DD65-2C5E-842E5A42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83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262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333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F8CF726B-4E1D-A6B6-3A42-0B86BB38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36879"/>
            <a:ext cx="3962399" cy="51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core Python integration techniques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Apply Python for complex data analysis and visualization techniques.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Harness generative AI and Copilot for assistance with Python tasks.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Master Python-driven Excel report automation.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782</Words>
  <Application>Microsoft Office PowerPoint</Application>
  <PresentationFormat>Custom</PresentationFormat>
  <Paragraphs>160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Aliens &amp; cows</vt:lpstr>
      <vt:lpstr>Arial</vt:lpstr>
      <vt:lpstr>Consolas</vt:lpstr>
      <vt:lpstr>Pragmatica</vt:lpstr>
      <vt:lpstr>Normafixed Tryout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218</cp:revision>
  <dcterms:created xsi:type="dcterms:W3CDTF">2006-08-16T00:00:00Z</dcterms:created>
  <dcterms:modified xsi:type="dcterms:W3CDTF">2024-10-21T15:02:03Z</dcterms:modified>
  <dc:identifier>DADurESpNu8</dc:identifier>
</cp:coreProperties>
</file>