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403" r:id="rId4"/>
    <p:sldId id="348" r:id="rId5"/>
    <p:sldId id="415" r:id="rId6"/>
    <p:sldId id="365" r:id="rId7"/>
    <p:sldId id="413" r:id="rId8"/>
    <p:sldId id="390" r:id="rId9"/>
    <p:sldId id="428" r:id="rId10"/>
    <p:sldId id="430" r:id="rId11"/>
    <p:sldId id="429" r:id="rId12"/>
    <p:sldId id="400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dole" panose="020B0604020202020204" charset="0"/>
      <p:regular r:id="rId19"/>
    </p:embeddedFont>
    <p:embeddedFont>
      <p:font typeface="League Spartan" panose="020B0604020202020204" charset="0"/>
      <p:regular r:id="rId20"/>
    </p:embeddedFont>
    <p:embeddedFont>
      <p:font typeface="Open Sans Extr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7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79213" autoAdjust="0"/>
  </p:normalViewPr>
  <p:slideViewPr>
    <p:cSldViewPr>
      <p:cViewPr varScale="1">
        <p:scale>
          <a:sx n="45" d="100"/>
          <a:sy n="45" d="100"/>
        </p:scale>
        <p:origin x="309" y="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https://swiy.co/musopen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https://swiy.co/amx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looking to individually take a Power Query class I have a surprise here at the end…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coming! Feel free to contact me anytime, find me on LinkedIn, I also write frequently on this stuff so check out my website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atreon.com/user?u=805410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odern-data-analytics-in-excel-workshop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red suit&#10;&#10;Description automatically generated">
            <a:extLst>
              <a:ext uri="{FF2B5EF4-FFF2-40B4-BE49-F238E27FC236}">
                <a16:creationId xmlns:a16="http://schemas.microsoft.com/office/drawing/2014/main" id="{5056C55F-8911-123C-E4F7-345F76AE0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8282138" cy="98552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4200" dirty="0">
                <a:latin typeface="Pragmatica" panose="020B0403040502020204" pitchFamily="34" charset="0"/>
              </a:rPr>
              <a:t>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1" y="-99078"/>
            <a:ext cx="2005784" cy="147049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1" y="9265256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1"/>
            <a:ext cx="12877800" cy="563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4001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116786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87270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welcome!</a:t>
            </a:r>
          </a:p>
          <a:p>
            <a:endParaRPr lang="en-US" sz="4000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66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66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836284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91059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HI, I’M GEORGE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354455" y="6314949"/>
            <a:ext cx="54864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Data cleaning in Power Query</a:t>
            </a:r>
          </a:p>
        </p:txBody>
      </p:sp>
      <p:pic>
        <p:nvPicPr>
          <p:cNvPr id="1026" name="Picture 2" descr="Stringfest Analytics main logo">
            <a:extLst>
              <a:ext uri="{FF2B5EF4-FFF2-40B4-BE49-F238E27FC236}">
                <a16:creationId xmlns:a16="http://schemas.microsoft.com/office/drawing/2014/main" id="{91E3DBD0-9F19-4DA0-9F7B-70621753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17" y="4820392"/>
            <a:ext cx="5733655" cy="420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4CA8B8A9-7FAE-4585-84F4-FB5AE118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867" y="1028700"/>
            <a:ext cx="3010084" cy="39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photos of Cleveland">
            <a:extLst>
              <a:ext uri="{FF2B5EF4-FFF2-40B4-BE49-F238E27FC236}">
                <a16:creationId xmlns:a16="http://schemas.microsoft.com/office/drawing/2014/main" id="{84DDC70F-AE5C-4A4D-B6B2-116E4B5D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30" y="2850156"/>
            <a:ext cx="5673334" cy="37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Most Valuable Professional">
            <a:extLst>
              <a:ext uri="{FF2B5EF4-FFF2-40B4-BE49-F238E27FC236}">
                <a16:creationId xmlns:a16="http://schemas.microsoft.com/office/drawing/2014/main" id="{4C1AA549-BA39-8AB5-CE72-00CAA75A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42" y="8267831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278255" y="6391149"/>
            <a:ext cx="53340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Data cleaning in Power 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14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Split &amp; fill rows and columns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Create calculated fields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>
                <a:solidFill>
                  <a:srgbClr val="000000"/>
                </a:solidFill>
                <a:latin typeface="Gidole"/>
              </a:rPr>
              <a:t>Unpivot a dataset</a:t>
            </a:r>
            <a:endParaRPr lang="en-US" sz="3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3530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FOLLOWING ALONG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1476249" y="6848349"/>
            <a:ext cx="4419601" cy="400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92" dirty="0">
                <a:solidFill>
                  <a:srgbClr val="000000"/>
                </a:solidFill>
                <a:latin typeface="Gidole"/>
              </a:rPr>
              <a:t>Data cleaning in Power 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2470" y="3337024"/>
            <a:ext cx="12594129" cy="3477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spc="30" dirty="0">
                <a:solidFill>
                  <a:srgbClr val="000000"/>
                </a:solidFill>
                <a:latin typeface="Gidole"/>
              </a:rPr>
              <a:t>Download resources on </a:t>
            </a:r>
            <a:r>
              <a:rPr lang="en-US" sz="66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6600" spc="30" dirty="0">
                <a:solidFill>
                  <a:srgbClr val="000000"/>
                </a:solidFill>
                <a:latin typeface="Gidole"/>
              </a:rPr>
              <a:t>:</a:t>
            </a:r>
          </a:p>
          <a:p>
            <a:r>
              <a:rPr lang="en-US" sz="8000" spc="30" dirty="0">
                <a:solidFill>
                  <a:srgbClr val="000000"/>
                </a:solidFill>
                <a:latin typeface="Gidole"/>
                <a:hlinkClick r:id="rId4"/>
              </a:rPr>
              <a:t>https://www.patreon.com/user?u=80541000</a:t>
            </a:r>
            <a:r>
              <a:rPr lang="en-US" sz="8000" spc="30" dirty="0">
                <a:solidFill>
                  <a:srgbClr val="000000"/>
                </a:solidFill>
                <a:latin typeface="Gidole"/>
              </a:rPr>
              <a:t>  </a:t>
            </a:r>
            <a:endParaRPr lang="en-US" sz="6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92600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000" spc="375" dirty="0">
                <a:solidFill>
                  <a:srgbClr val="000000"/>
                </a:solidFill>
                <a:latin typeface="League Spartan Bold"/>
              </a:rPr>
              <a:t>TERMS OF ENGAGEMENT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4842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30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3000" spc="30" dirty="0">
                <a:solidFill>
                  <a:srgbClr val="000000"/>
                </a:solidFill>
                <a:latin typeface="Gidole"/>
              </a:rPr>
            </a:b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Participation is welcome via the chat (or please ask to be unmuted!)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Demos work best with 365 on Windows, I cannot guarantee other systems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Recording goes out later today and is up for two days, then moves to </a:t>
            </a:r>
            <a:r>
              <a:rPr lang="en-US" sz="3000" spc="30" dirty="0" err="1">
                <a:solidFill>
                  <a:srgbClr val="000000"/>
                </a:solidFill>
                <a:latin typeface="Gidole"/>
              </a:rPr>
              <a:t>Patreon</a:t>
            </a:r>
            <a:endParaRPr lang="en-US" sz="3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0852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56390"/>
            <a:ext cx="10283741" cy="10399781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9957" y="-9957"/>
            <a:ext cx="10263828" cy="10283741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29711" y="2960593"/>
            <a:ext cx="7624318" cy="226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522"/>
              </a:lnSpc>
              <a:buFont typeface="Arial" panose="020B0604020202020204" pitchFamily="34" charset="0"/>
              <a:buChar char="•"/>
            </a:pPr>
            <a:r>
              <a:rPr lang="en-US" sz="3400" spc="340" dirty="0">
                <a:solidFill>
                  <a:schemeClr val="bg1"/>
                </a:solidFill>
                <a:latin typeface="Gidole"/>
              </a:rPr>
              <a:t>Learn more and connect at </a:t>
            </a:r>
            <a:r>
              <a:rPr lang="en-US" sz="3400" spc="340" dirty="0">
                <a:solidFill>
                  <a:schemeClr val="bg1"/>
                </a:solidFill>
                <a:latin typeface="Gido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https://stringfestanalytics.com/modern-data-analytics-in-excel-workshops/</a:t>
            </a:r>
            <a:r>
              <a:rPr lang="en-US" sz="3400" spc="340" dirty="0">
                <a:solidFill>
                  <a:schemeClr val="bg1"/>
                </a:solidFill>
                <a:latin typeface="Gidole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5031804" y="6973654"/>
            <a:ext cx="3734903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92">
                <a:solidFill>
                  <a:srgbClr val="F2F0F4"/>
                </a:solidFill>
                <a:latin typeface="Gidole"/>
              </a:rPr>
              <a:t>Human Centered Design • MDLS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57572" y="942975"/>
            <a:ext cx="8486428" cy="148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League Spartan"/>
              </a:rPr>
              <a:t>Modern Analytics in Excel workshops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63B4FF6-BF88-4463-8657-7F5CDE66B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86" y="752926"/>
            <a:ext cx="6336807" cy="8200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F923A-0C27-A641-0D91-FFFBF11D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4685" y="752925"/>
            <a:ext cx="6336806" cy="82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29852" y="-84575"/>
            <a:ext cx="7747166" cy="10456149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729852" y="0"/>
            <a:ext cx="7558148" cy="1024740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0729852" cy="1889716"/>
            <a:chOff x="0" y="0"/>
            <a:chExt cx="2295968" cy="4043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95968" cy="404360"/>
            </a:xfrm>
            <a:custGeom>
              <a:avLst/>
              <a:gdLst/>
              <a:ahLst/>
              <a:cxnLst/>
              <a:rect l="l" t="t" r="r" b="b"/>
              <a:pathLst>
                <a:path w="2295968" h="404360">
                  <a:moveTo>
                    <a:pt x="0" y="0"/>
                  </a:moveTo>
                  <a:lnTo>
                    <a:pt x="2295968" y="0"/>
                  </a:lnTo>
                  <a:lnTo>
                    <a:pt x="2295968" y="404360"/>
                  </a:lnTo>
                  <a:lnTo>
                    <a:pt x="0" y="404360"/>
                  </a:lnTo>
                  <a:close/>
                </a:path>
              </a:pathLst>
            </a:custGeom>
            <a:solidFill>
              <a:srgbClr val="F2F0F4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9312" y="-1283891"/>
            <a:ext cx="6803245" cy="498762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217576"/>
            <a:ext cx="7483394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F2F0F4"/>
                </a:solidFill>
                <a:latin typeface="League Spartan Bold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776228"/>
            <a:ext cx="7624318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WEBSITE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424888"/>
            <a:ext cx="7624318" cy="51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stringfestanalytics.com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086350"/>
            <a:ext cx="7624318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EMAIL ADDRESS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706603"/>
            <a:ext cx="7624318" cy="51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george@stringfestanalytics.com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455244"/>
            <a:ext cx="7624318" cy="57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>
                <a:solidFill>
                  <a:srgbClr val="F2F0F4"/>
                </a:solidFill>
                <a:latin typeface="Gidole"/>
              </a:rPr>
              <a:t>LINKEDIN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4037855"/>
            <a:ext cx="7624318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2F0F4"/>
                </a:solidFill>
                <a:latin typeface="Gidole"/>
              </a:rPr>
              <a:t>linkedin.com/in/gjmount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337238"/>
            <a:ext cx="7624318" cy="53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2"/>
              </a:lnSpc>
            </a:pPr>
            <a:r>
              <a:rPr lang="en-US" sz="3400" spc="340" dirty="0">
                <a:solidFill>
                  <a:srgbClr val="F2F0F4"/>
                </a:solidFill>
                <a:latin typeface="Gidole"/>
              </a:rPr>
              <a:t>TWITTER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924925"/>
            <a:ext cx="7624318" cy="524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2F0F4"/>
                </a:solidFill>
                <a:latin typeface="Gidole"/>
              </a:rPr>
              <a:t>twitter.com/</a:t>
            </a:r>
            <a:r>
              <a:rPr lang="en-US" sz="3000" spc="30" dirty="0" err="1">
                <a:solidFill>
                  <a:srgbClr val="F2F0F4"/>
                </a:solidFill>
                <a:latin typeface="Gidole"/>
              </a:rPr>
              <a:t>gjmount</a:t>
            </a:r>
            <a:endParaRPr lang="en-US" sz="3000" spc="30" dirty="0">
              <a:solidFill>
                <a:srgbClr val="F2F0F4"/>
              </a:solidFill>
              <a:latin typeface="Gidole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6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42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4200" dirty="0">
                <a:latin typeface="Pragmatica" panose="020B0403040502020204" pitchFamily="34" charset="0"/>
              </a:rPr>
              <a:t>  </a:t>
            </a:r>
            <a:endParaRPr lang="en-US" sz="6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16" y="923560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362</Words>
  <Application>Microsoft Office PowerPoint</Application>
  <PresentationFormat>Custom</PresentationFormat>
  <Paragraphs>72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Pragmatica</vt:lpstr>
      <vt:lpstr>Open Sans Extra Bold</vt:lpstr>
      <vt:lpstr>Arial</vt:lpstr>
      <vt:lpstr>League Spartan</vt:lpstr>
      <vt:lpstr>League Spartan Bold</vt:lpstr>
      <vt:lpstr>Gidole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161</cp:revision>
  <dcterms:created xsi:type="dcterms:W3CDTF">2006-08-16T00:00:00Z</dcterms:created>
  <dcterms:modified xsi:type="dcterms:W3CDTF">2023-09-04T19:45:40Z</dcterms:modified>
  <dc:identifier>DADurESpNu8</dc:identifier>
</cp:coreProperties>
</file>