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358" r:id="rId3"/>
    <p:sldId id="258" r:id="rId4"/>
    <p:sldId id="425" r:id="rId5"/>
    <p:sldId id="394" r:id="rId6"/>
    <p:sldId id="364" r:id="rId7"/>
    <p:sldId id="378" r:id="rId8"/>
    <p:sldId id="395" r:id="rId9"/>
    <p:sldId id="372" r:id="rId10"/>
    <p:sldId id="396" r:id="rId11"/>
    <p:sldId id="397" r:id="rId12"/>
    <p:sldId id="398" r:id="rId13"/>
    <p:sldId id="387" r:id="rId14"/>
    <p:sldId id="365" r:id="rId15"/>
    <p:sldId id="399" r:id="rId16"/>
    <p:sldId id="400" r:id="rId17"/>
    <p:sldId id="401" r:id="rId18"/>
    <p:sldId id="402" r:id="rId19"/>
    <p:sldId id="403" r:id="rId20"/>
    <p:sldId id="404" r:id="rId21"/>
    <p:sldId id="407" r:id="rId22"/>
    <p:sldId id="424" r:id="rId23"/>
    <p:sldId id="415" r:id="rId24"/>
    <p:sldId id="405" r:id="rId25"/>
    <p:sldId id="412" r:id="rId26"/>
    <p:sldId id="413" r:id="rId27"/>
    <p:sldId id="414" r:id="rId28"/>
    <p:sldId id="406" r:id="rId29"/>
    <p:sldId id="409" r:id="rId30"/>
    <p:sldId id="410" r:id="rId31"/>
    <p:sldId id="416" r:id="rId32"/>
    <p:sldId id="411" r:id="rId33"/>
    <p:sldId id="265" r:id="rId34"/>
  </p:sldIdLst>
  <p:sldSz cx="18288000" cy="10287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8463" autoAdjust="0"/>
  </p:normalViewPr>
  <p:slideViewPr>
    <p:cSldViewPr>
      <p:cViewPr varScale="1">
        <p:scale>
          <a:sx n="45" d="100"/>
          <a:sy n="45" d="100"/>
        </p:scale>
        <p:origin x="432" y="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xlgs-sep-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Excel Analytics 2.0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838028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4561131B-5250-BD3D-CCD7-1AB4619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2855703"/>
            <a:ext cx="3513720" cy="46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B</a:t>
            </a: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uild repeatable data cleaning workflows with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Build relational data models and dashboards straight from Excel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Use new Excel features like dynamic array functions, AI-powered insights, and Python integration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https://swiy.co/xlgs-sep-24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831</Words>
  <Application>Microsoft Office PowerPoint</Application>
  <PresentationFormat>Custom</PresentationFormat>
  <Paragraphs>177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Pragmatica</vt:lpstr>
      <vt:lpstr>Normafixed Tryout</vt:lpstr>
      <vt:lpstr>Consolas</vt:lpstr>
      <vt:lpstr>Plus Jakarta Display</vt:lpstr>
      <vt:lpstr>Aliens &amp; cows</vt:lpstr>
      <vt:lpstr>Arial</vt:lpstr>
      <vt:lpstr>Calibri</vt:lpstr>
      <vt:lpstr>Office Theme</vt:lpstr>
      <vt:lpstr>Excel Analytics 2.0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216</cp:revision>
  <dcterms:created xsi:type="dcterms:W3CDTF">2006-08-16T00:00:00Z</dcterms:created>
  <dcterms:modified xsi:type="dcterms:W3CDTF">2024-04-09T20:41:09Z</dcterms:modified>
  <dc:identifier>DADurESpNu8</dc:identifier>
</cp:coreProperties>
</file>