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378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</p:sldIdLst>
  <p:sldSz cx="18288000" cy="10287000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8463" autoAdjust="0"/>
  </p:normalViewPr>
  <p:slideViewPr>
    <p:cSldViewPr>
      <p:cViewPr varScale="1">
        <p:scale>
          <a:sx n="45" d="100"/>
          <a:sy n="45" d="100"/>
        </p:scale>
        <p:origin x="432" y="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30200" y="0"/>
            <a:ext cx="5257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2693570" cy="789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Tables: The portal to modern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data to a table named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a formula reference to capitalize each column header.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 new column called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bill_ratio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dividing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by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bill_depth_mm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Include a total row to calculate the average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banded row styling from the table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ch_01_exercises.xlsx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2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Augmented analytics and the future of Excel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sentiment analysis on a dataset of movie reviews located in the </a:t>
            </a:r>
            <a:r>
              <a:rPr lang="en-US" sz="40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imdb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 using the Azure Machine Learning add-in. Afterwards, apply the </a:t>
            </a:r>
            <a:r>
              <a:rPr lang="en-US" sz="4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XLMiner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add-in to generate descriptive statistics for the obtained scores.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the 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life_expectancy.png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image into Excel. Use the Analyze Data feature to produce a line chart that illustrates the average life expectancy over time. It might be necessary to adjust the data format to achieve this.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ch_11_exercises.xlsx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automation for Excel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 code!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ch_12_</a:t>
            </a:r>
            <a:r>
              <a:rPr lang="en-US" sz="400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exercises.ipynb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ch_02_exercises.xlsx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ch_03_exercises.xlsx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1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ch_05_exercises.xlsx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71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ch_07_exercises.xlsx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856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ch_08_exercises.xlsx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06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Intermediate DAX for Power Pivot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Pivot via Power Query and create the following measures: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set to Accessories.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accessories_rev_aus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both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Accessories and country is Australia.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aov_all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Calculates the total revenue divided by the total order quantity across the entire dataset, irrespective of applied filters.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profit_margin_ly_ytd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 for the previous year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ch_09_exercises.csv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0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dynamic array functions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distinct and truly unique values in the make column of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dataset. How many are there of each?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with city mileage greater than 30.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where either the city mileage is greater than 30, or where both cylinders are less than 6 and fuel is Regular.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 in descending order based on the highway mileage.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just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model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of the common dataset based on the years column, descending.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years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the common dataset to the vehicles dataset. Return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reported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if a match is not found.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ch_10_exercises.xlsx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1237</Words>
  <Application>Microsoft Office PowerPoint</Application>
  <PresentationFormat>Custom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Pragmatica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220</cp:revision>
  <dcterms:created xsi:type="dcterms:W3CDTF">2006-08-16T00:00:00Z</dcterms:created>
  <dcterms:modified xsi:type="dcterms:W3CDTF">2024-04-09T23:12:22Z</dcterms:modified>
  <dc:identifier>DADurESpNu8</dc:identifier>
</cp:coreProperties>
</file>