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Welcome everyone! This talk is about how networking isn't just about getting a job—it's about living out Hillsdale’s values in the professional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Habits build careers. These are small, concrete behaviors that build trust and visibility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Encourage open questions. Ask for real-life networking dilemmas or concerns they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Reinforce the idea that networking is not a shortcut, it’s a way of becoming the kind of person others want to work with and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Invite follow-ups. Offer to connect on LinkedIn or by email. Encourage everyone to take action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Open with a reflection on this quote. The core message today is about how networking is a form of self-governance—choosing to take ownership over your growth and opportunities.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Let’s break down what networking *isn’t*—and what it *is*. This is a key reframe for students and recent grads.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connects each part of the honor code with networking behaviors. Pause at each to ask for examples from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Debunk these myths. Ask the group to raise hands if they’ve believed any of these at some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Introduce these five principles as tools to govern your career path through relationships. These reflect classical virtues.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Here I’ll share a story or two of how these ideas helped in my career. Personal and authentic examples work best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Let’s make this real. Guide participants through this reflection. Optionally, break into small groups to share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are practical tools to help manage relationships. Demo LinkedIn if possible, and show how to use a simple spreadsheet for follow-up.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as Self-Governance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Connections That Matter</a:t>
            </a:r>
          </a:p>
          <a:p>
            <a:r>
              <a:t>Presented by George Mount</a:t>
            </a:r>
          </a:p>
          <a:p>
            <a:r>
              <a:t>Hosted by the Hillsdale College Alumni Office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Habits of the Self-Governing Networker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Reach out regularly, not just when you need something</a:t>
            </a:r>
          </a:p>
          <a:p>
            <a:r>
              <a:t>- Keep notes on your connections</a:t>
            </a:r>
          </a:p>
          <a:p>
            <a:r>
              <a:t>- Be generous with introductions and resources</a:t>
            </a:r>
          </a:p>
          <a:p>
            <a:r>
              <a:t>- Always follow up with a thank-you</a:t>
            </a:r>
          </a:p>
          <a:p>
            <a:r>
              <a:t>- Make it a habit, not a hustle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questions—practical, philosophical, or personal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Networking is not a shortcut to success. It’s a commitment to growing alongside others.</a:t>
            </a:r>
          </a:p>
          <a:p/>
          <a:p>
            <a:r>
              <a:t>Through intentional relationships grounded in service, respect, and honesty, you rise to professional self-government.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joining!</a:t>
            </a:r>
          </a:p>
          <a:p>
            <a:r>
              <a:t>Connect with me: [LinkedIn link] or [email]</a:t>
            </a:r>
          </a:p>
          <a:p>
            <a:r>
              <a:t>Keep rising.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Opening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"Through education the student rises to self-government."</a:t>
            </a:r>
          </a:p>
          <a:p>
            <a:r>
              <a:t>— Hillsdale College Honor Code</a:t>
            </a:r>
          </a:p>
          <a:p/>
          <a:p>
            <a:r>
              <a:t>Networking isn’t just about getting a job. It’s about taking responsibility for your own growth and opportunity—living out the Hillsdale ideal in the professional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Networking,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Not schmoozing or collecting business cards</a:t>
            </a:r>
          </a:p>
          <a:p>
            <a:r>
              <a:t>- Not using people for your gain</a:t>
            </a:r>
          </a:p>
          <a:p>
            <a:r>
              <a:t>- It *is* building real, mutually beneficial relationships</a:t>
            </a:r>
          </a:p>
          <a:p>
            <a:r>
              <a:t>- It *is* owning your career path through relationships, curiosity, and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Networking Reflects the Honor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**"Honorable in conduct"** → Keep your word, follow through, be respectful</a:t>
            </a:r>
          </a:p>
          <a:p>
            <a:r>
              <a:t>**"Honest in word and deed"** → Authenticity builds trust</a:t>
            </a:r>
          </a:p>
          <a:p>
            <a:r>
              <a:t>**"Dutiful in study and service"** → Do your homework, seek to contribute</a:t>
            </a:r>
          </a:p>
          <a:p>
            <a:r>
              <a:t>**"Respectful of the rights of others"** → Don’t just take—listen, support, reciprocate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Myths to Unlearn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"I’m not extroverted, so I can’t network"</a:t>
            </a:r>
          </a:p>
          <a:p>
            <a:r>
              <a:t>- "Networking is manipulative"</a:t>
            </a:r>
          </a:p>
          <a:p>
            <a:r>
              <a:t>- "It’s only for job searching"</a:t>
            </a:r>
          </a:p>
          <a:p>
            <a:r>
              <a:t>- "It’s awkward or fake"</a:t>
            </a:r>
          </a:p>
          <a:p/>
          <a:p>
            <a:r>
              <a:t>Networking is a muscle. It gets stronger with honest, consistent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Principles of Hillsdale-Style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 with Service: Ask how you can help</a:t>
            </a:r>
          </a:p>
          <a:p>
            <a:r>
              <a:t>2. Be Curious: Ask great questions, listen well</a:t>
            </a:r>
          </a:p>
          <a:p>
            <a:r>
              <a:t>3. Be Reliable: Show up, follow up, say thank you</a:t>
            </a:r>
          </a:p>
          <a:p>
            <a:r>
              <a:t>4. Be Humble: You don’t need to have it all figured out</a:t>
            </a:r>
          </a:p>
          <a:p>
            <a:r>
              <a:t>5. Be Intentional: Have a goal or purpose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[Insert 1-2 brief personal stories that reflect the above values in action. E.g., how a small follow-up turned into a big opportunity, or how listening and giving value created a lasting professional relationship.]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Activity – Governing Your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Take 5 minutes:</a:t>
            </a:r>
          </a:p>
          <a:p>
            <a:r>
              <a:t>- List 5 people you already know in a professional context</a:t>
            </a:r>
          </a:p>
          <a:p>
            <a:r>
              <a:t>- What have you done to nurture those connections?</a:t>
            </a:r>
          </a:p>
          <a:p>
            <a:r>
              <a:t>- Where have you missed opportunities to stay in touch or offer help?</a:t>
            </a:r>
          </a:p>
          <a:p>
            <a:r>
              <a:t>- What’s one step you can take this week to reconnect?</a:t>
            </a:r>
          </a:p>
          <a:p/>
          <a:p>
            <a:r>
              <a:t>Optional: Share reflections in small 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to Help You Govern Your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LinkedIn: Profile, connection requests, posts</a:t>
            </a:r>
          </a:p>
          <a:p>
            <a:r>
              <a:t>- Email: Keep in touch, follow up</a:t>
            </a:r>
          </a:p>
          <a:p>
            <a:r>
              <a:t>- Hillsdale Alumni Directory: Use it!</a:t>
            </a:r>
          </a:p>
          <a:p>
            <a:r>
              <a:t>- Calendars/CRMs: Schedule regular check-ins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