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9475" autoAdjust="0"/>
  </p:normalViewPr>
  <p:slideViewPr>
    <p:cSldViewPr snapToGrid="0" snapToObjects="1">
      <p:cViewPr varScale="1">
        <p:scale>
          <a:sx n="60" d="100"/>
          <a:sy n="60" d="100"/>
        </p:scale>
        <p:origin x="1377" y="2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57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everyone! This talk is about how networking isn't just about getting a job—it's about living out Hillsdale’s values in the professional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Habits build careers. These are small, concrete behaviors that build trust and visibility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open questions. Ask for real-life networking dilemmas or concerns they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Reinforce the idea that networking is not a shortcut, it’s a way of becoming the kind of person others want to work with and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Invite follow-ups. Offer to connect on LinkedIn or by email. Encourage everyone to take action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a reflection on this quote. The core message today is about how networking is a form of self-governance—choosing to take ownership over your growth and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Let’s break down what networking *isn’t*—and what it *is*. This is a key reframe for students and recent grads.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connects each part of the honor code with networking behaviors. Pause at each to ask for examples from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Debunk these myths. Ask the group to raise hands if they’ve believed any of these at some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these five principles as tools to govern your career path through relationships. These reflect classical virtues.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Here I’ll share a story or two of how these ideas helped in my career. Personal and authentic examples work best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Let’s make this real. Guide participants through this reflection. Optionally, break into small groups to share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are practical tools to help manage relationships. Demo LinkedIn if possible, and show how to use a simple spreadsheet for follow-up.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Networking as Self-G</a:t>
            </a:r>
            <a:r>
              <a:rPr lang="en-US" dirty="0"/>
              <a:t>overnment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Building Connections That Matter</a:t>
            </a:r>
          </a:p>
          <a:p>
            <a:pPr marL="0" indent="0">
              <a:buNone/>
            </a:pPr>
            <a:r>
              <a:rPr dirty="0"/>
              <a:t>Presented by George Mount</a:t>
            </a:r>
            <a:endParaRPr lang="en-US" dirty="0"/>
          </a:p>
          <a:p>
            <a:pPr marL="0" indent="0">
              <a:buNone/>
            </a:pPr>
            <a:r>
              <a:rPr dirty="0"/>
              <a:t>Hosted by the Hillsdale College </a:t>
            </a:r>
            <a:r>
              <a:rPr lang="en-US" dirty="0"/>
              <a:t>Career Office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Habits of the Self-Governing Networker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Reach out regularly, not just when you need something</a:t>
            </a:r>
          </a:p>
          <a:p>
            <a:r>
              <a:rPr dirty="0"/>
              <a:t>Keep notes on your connections</a:t>
            </a:r>
          </a:p>
          <a:p>
            <a:r>
              <a:rPr dirty="0"/>
              <a:t>Be generous with introductions and resources</a:t>
            </a:r>
          </a:p>
          <a:p>
            <a:r>
              <a:rPr dirty="0"/>
              <a:t>Always follow up with a thank-you</a:t>
            </a:r>
          </a:p>
          <a:p>
            <a:r>
              <a:rPr dirty="0"/>
              <a:t>Make it a habit, not a hustle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 floor for questions</a:t>
            </a:r>
            <a:r>
              <a:rPr lang="en-US" dirty="0"/>
              <a:t>… </a:t>
            </a:r>
            <a:r>
              <a:rPr dirty="0"/>
              <a:t>practical, philosophical, or personal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Closing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Networking is not a shortcut to success. It’s a commitment to growing alongside others.</a:t>
            </a:r>
          </a:p>
          <a:p>
            <a:endParaRPr dirty="0"/>
          </a:p>
          <a:p>
            <a:r>
              <a:rPr dirty="0"/>
              <a:t>Through intentional relationships grounded in service, respect, and honesty, you rise to professional self-government.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joining!</a:t>
            </a:r>
          </a:p>
          <a:p>
            <a:r>
              <a:rPr lang="en-US" dirty="0"/>
              <a:t>Connect with me: george@stringfestanalytics.com or linkedin.com/in/</a:t>
            </a:r>
            <a:r>
              <a:rPr lang="en-US" dirty="0" err="1"/>
              <a:t>gjmount</a:t>
            </a:r>
            <a:r>
              <a:rPr lang="en-US" dirty="0"/>
              <a:t>  </a:t>
            </a:r>
          </a:p>
          <a:p>
            <a:r>
              <a:rPr lang="en-US" dirty="0"/>
              <a:t>Keep rising. </a:t>
            </a:r>
            <a:r>
              <a:rPr lang="en-US" i="1" dirty="0"/>
              <a:t>Virtus </a:t>
            </a:r>
            <a:r>
              <a:rPr lang="en-US" i="1" dirty="0" err="1"/>
              <a:t>tentamine</a:t>
            </a:r>
            <a:r>
              <a:rPr lang="en-US" i="1" dirty="0"/>
              <a:t> </a:t>
            </a:r>
            <a:r>
              <a:rPr lang="en-US" i="1" dirty="0" err="1"/>
              <a:t>gaudet</a:t>
            </a:r>
            <a:r>
              <a:rPr lang="en-US" i="1" dirty="0"/>
              <a:t>!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Opening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"Through education the student rises to self-government."</a:t>
            </a:r>
          </a:p>
          <a:p>
            <a:pPr marL="0" indent="0">
              <a:buNone/>
            </a:pPr>
            <a:r>
              <a:rPr dirty="0"/>
              <a:t>— Hillsdale College Honor Code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Networking isn’t just about getting a job. It’s about taking responsibility for your own growth and opportunity</a:t>
            </a:r>
            <a:r>
              <a:rPr lang="en-US" dirty="0"/>
              <a:t>…. </a:t>
            </a:r>
            <a:r>
              <a:rPr dirty="0"/>
              <a:t>living out the Hillsdale ideal in the professional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Networking,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Not schmoozing or collecting business cards</a:t>
            </a:r>
          </a:p>
          <a:p>
            <a:r>
              <a:rPr dirty="0"/>
              <a:t>Not using people for your gain</a:t>
            </a:r>
          </a:p>
          <a:p>
            <a:r>
              <a:rPr dirty="0"/>
              <a:t>It </a:t>
            </a:r>
            <a:r>
              <a:rPr i="1" dirty="0"/>
              <a:t>is</a:t>
            </a:r>
            <a:r>
              <a:rPr dirty="0"/>
              <a:t> building real, mutually beneficial relationships</a:t>
            </a:r>
          </a:p>
          <a:p>
            <a:r>
              <a:rPr dirty="0"/>
              <a:t>It </a:t>
            </a:r>
            <a:r>
              <a:rPr i="1" dirty="0"/>
              <a:t>is</a:t>
            </a:r>
            <a:r>
              <a:rPr dirty="0"/>
              <a:t> owning your career path through relationships, curiosity, and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How Networking Reflects the Honor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"Honorable in conduct" → Keep your word, follow through, be respectful</a:t>
            </a:r>
          </a:p>
          <a:p>
            <a:r>
              <a:rPr dirty="0"/>
              <a:t>"Honest in word and deed" → Authenticity builds trust</a:t>
            </a:r>
          </a:p>
          <a:p>
            <a:r>
              <a:rPr dirty="0"/>
              <a:t>"Dutiful in study and service" → Do your homework, seek to contribute</a:t>
            </a:r>
          </a:p>
          <a:p>
            <a:r>
              <a:rPr dirty="0"/>
              <a:t>"Respectful of the rights of others" → Don’t just take</a:t>
            </a:r>
            <a:r>
              <a:rPr lang="en-US" dirty="0"/>
              <a:t>… </a:t>
            </a:r>
            <a:r>
              <a:rPr dirty="0"/>
              <a:t>listen, support, reciprocate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Common Myths to Unlearn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"I’m not extroverted, so I can’t network"</a:t>
            </a:r>
          </a:p>
          <a:p>
            <a:r>
              <a:rPr dirty="0"/>
              <a:t>"Networking is manipulative"</a:t>
            </a:r>
          </a:p>
          <a:p>
            <a:r>
              <a:rPr dirty="0"/>
              <a:t>"It’s only for job searching"</a:t>
            </a:r>
          </a:p>
          <a:p>
            <a:r>
              <a:rPr dirty="0"/>
              <a:t>"It’s awkward or fake"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Networking is a muscle. It gets stronger with honest, consistent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Principles of Hillsdale-Style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Start with Service: Ask how you can help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Curious: Ask great questions, listen well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Reliable: Show up, follow up, say thank you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Humble: You don’t need to have it all figured out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Intentional: Have a goal or 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My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Wasn't great at Excel, and it was holding me back professionally.</a:t>
            </a:r>
          </a:p>
          <a:p>
            <a:r>
              <a:rPr lang="en-US" dirty="0"/>
              <a:t>Started posting and sharing what I learned with no assumptions about what would come next.</a:t>
            </a:r>
          </a:p>
          <a:p>
            <a:r>
              <a:rPr lang="en-US" dirty="0"/>
              <a:t>Met a group of Excel enthusiasts all over the world.</a:t>
            </a:r>
          </a:p>
          <a:p>
            <a:r>
              <a:rPr lang="en-US" dirty="0"/>
              <a:t>Now I get to travel the world teaching Excel and working for myself!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Interactive Activity – Governing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Take 5 minutes:</a:t>
            </a:r>
          </a:p>
          <a:p>
            <a:pPr lvl="1"/>
            <a:r>
              <a:rPr dirty="0"/>
              <a:t>List 5 people you already know in a professional context</a:t>
            </a:r>
          </a:p>
          <a:p>
            <a:pPr lvl="1"/>
            <a:r>
              <a:rPr dirty="0"/>
              <a:t>What have you done to nurture those connections?</a:t>
            </a:r>
          </a:p>
          <a:p>
            <a:pPr lvl="1"/>
            <a:r>
              <a:rPr dirty="0"/>
              <a:t>What’s one step you can take this week to reconnect?</a:t>
            </a:r>
          </a:p>
          <a:p>
            <a:endParaRPr dirty="0"/>
          </a:p>
          <a:p>
            <a:r>
              <a:rPr dirty="0"/>
              <a:t>Optional: Share reflections in small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Tools to Help You Govern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LinkedIn: Profile, connection requests, posts</a:t>
            </a:r>
          </a:p>
          <a:p>
            <a:r>
              <a:rPr dirty="0"/>
              <a:t>Email: Keep in touch, follow up</a:t>
            </a:r>
          </a:p>
          <a:p>
            <a:r>
              <a:rPr dirty="0"/>
              <a:t>Hillsdale Alumni Directory: Use it!</a:t>
            </a:r>
          </a:p>
          <a:p>
            <a:r>
              <a:rPr dirty="0"/>
              <a:t>Calendars/CRMs: Schedule regular check-ins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826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Networking as Self-Government</vt:lpstr>
      <vt:lpstr>Opening Thought</vt:lpstr>
      <vt:lpstr>What Is Networking, Really?</vt:lpstr>
      <vt:lpstr>How Networking Reflects the Honor Code</vt:lpstr>
      <vt:lpstr>Common Myths to Unlearn</vt:lpstr>
      <vt:lpstr>Principles of Hillsdale-Style Networking</vt:lpstr>
      <vt:lpstr>My Story</vt:lpstr>
      <vt:lpstr>Interactive Activity – Governing Your Network</vt:lpstr>
      <vt:lpstr>Tools to Help You Govern Your Network</vt:lpstr>
      <vt:lpstr>Habits of the Self-Governing Networker</vt:lpstr>
      <vt:lpstr>Q&amp;A</vt:lpstr>
      <vt:lpstr>Closing Thought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George Mount</cp:lastModifiedBy>
  <cp:revision>5</cp:revision>
  <dcterms:created xsi:type="dcterms:W3CDTF">2013-01-27T09:14:16Z</dcterms:created>
  <dcterms:modified xsi:type="dcterms:W3CDTF">2025-09-02T15:46:22Z</dcterms:modified>
  <cp:category/>
</cp:coreProperties>
</file>