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4"/>
    <p:sldMasterId id="2147483796" r:id="rId5"/>
    <p:sldMasterId id="2147483802" r:id="rId6"/>
    <p:sldMasterId id="2147483805" r:id="rId7"/>
  </p:sldMasterIdLst>
  <p:notesMasterIdLst>
    <p:notesMasterId r:id="rId22"/>
  </p:notesMasterIdLst>
  <p:handoutMasterIdLst>
    <p:handoutMasterId r:id="rId23"/>
  </p:handoutMasterIdLst>
  <p:sldIdLst>
    <p:sldId id="4566" r:id="rId8"/>
    <p:sldId id="4625" r:id="rId9"/>
    <p:sldId id="4626" r:id="rId10"/>
    <p:sldId id="4627" r:id="rId11"/>
    <p:sldId id="4628" r:id="rId12"/>
    <p:sldId id="4629" r:id="rId13"/>
    <p:sldId id="4630" r:id="rId14"/>
    <p:sldId id="4631" r:id="rId15"/>
    <p:sldId id="4632" r:id="rId16"/>
    <p:sldId id="4633" r:id="rId17"/>
    <p:sldId id="4634" r:id="rId18"/>
    <p:sldId id="4635" r:id="rId19"/>
    <p:sldId id="4636" r:id="rId20"/>
    <p:sldId id="4624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pos="7605" userDrawn="1">
          <p15:clr>
            <a:srgbClr val="A4A3A4"/>
          </p15:clr>
        </p15:guide>
        <p15:guide id="9" pos="6244" userDrawn="1">
          <p15:clr>
            <a:srgbClr val="A4A3A4"/>
          </p15:clr>
        </p15:guide>
        <p15:guide id="10" orient="horz" pos="3725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-3552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E1"/>
    <a:srgbClr val="000000"/>
    <a:srgbClr val="F3F8FA"/>
    <a:srgbClr val="FFFFFF"/>
    <a:srgbClr val="E97100"/>
    <a:srgbClr val="FFC690"/>
    <a:srgbClr val="C0F0EF"/>
    <a:srgbClr val="175F5E"/>
    <a:srgbClr val="F3F7F7"/>
    <a:srgbClr val="B0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3909E-0C8D-471E-9F30-766441B92737}" v="7" dt="2023-10-27T01:21:02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8" autoAdjust="0"/>
    <p:restoredTop sz="96296" autoAdjust="0"/>
  </p:normalViewPr>
  <p:slideViewPr>
    <p:cSldViewPr snapToGrid="0">
      <p:cViewPr varScale="1">
        <p:scale>
          <a:sx n="152" d="100"/>
          <a:sy n="152" d="100"/>
        </p:scale>
        <p:origin x="1248" y="92"/>
      </p:cViewPr>
      <p:guideLst>
        <p:guide pos="3840"/>
        <p:guide orient="horz" pos="4020"/>
        <p:guide pos="7605"/>
        <p:guide pos="6244"/>
        <p:guide orient="horz" pos="3725"/>
        <p:guide orient="horz" pos="2160"/>
      </p:guideLst>
    </p:cSldViewPr>
  </p:slideViewPr>
  <p:outlineViewPr>
    <p:cViewPr>
      <p:scale>
        <a:sx n="33" d="100"/>
        <a:sy n="33" d="100"/>
      </p:scale>
      <p:origin x="0" y="-5076"/>
    </p:cViewPr>
  </p:outlin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Payne" userId="0979333d-9366-42b3-911c-e540675135ec" providerId="ADAL" clId="{CA845BC6-843E-4CE4-AE78-2C5BC0345383}"/>
    <pc:docChg chg="custSel modSld modMainMaster">
      <pc:chgData name="Hector Payne" userId="0979333d-9366-42b3-911c-e540675135ec" providerId="ADAL" clId="{CA845BC6-843E-4CE4-AE78-2C5BC0345383}" dt="2023-10-26T09:47:31.121" v="46" actId="20577"/>
      <pc:docMkLst>
        <pc:docMk/>
      </pc:docMkLst>
      <pc:sldChg chg="modSp mod">
        <pc:chgData name="Hector Payne" userId="0979333d-9366-42b3-911c-e540675135ec" providerId="ADAL" clId="{CA845BC6-843E-4CE4-AE78-2C5BC0345383}" dt="2023-10-26T09:47:31.121" v="46" actId="20577"/>
        <pc:sldMkLst>
          <pc:docMk/>
          <pc:sldMk cId="3329370280" sldId="4566"/>
        </pc:sldMkLst>
        <pc:spChg chg="mod">
          <ac:chgData name="Hector Payne" userId="0979333d-9366-42b3-911c-e540675135ec" providerId="ADAL" clId="{CA845BC6-843E-4CE4-AE78-2C5BC0345383}" dt="2023-10-26T09:47:31.121" v="46" actId="20577"/>
          <ac:spMkLst>
            <pc:docMk/>
            <pc:sldMk cId="3329370280" sldId="4566"/>
            <ac:spMk id="6" creationId="{A5BC5C4A-1BDC-AE77-2C00-FF6A70F6FBC7}"/>
          </ac:spMkLst>
        </pc:spChg>
        <pc:spChg chg="mod">
          <ac:chgData name="Hector Payne" userId="0979333d-9366-42b3-911c-e540675135ec" providerId="ADAL" clId="{CA845BC6-843E-4CE4-AE78-2C5BC0345383}" dt="2023-10-26T09:47:15.510" v="3" actId="20577"/>
          <ac:spMkLst>
            <pc:docMk/>
            <pc:sldMk cId="3329370280" sldId="4566"/>
            <ac:spMk id="8" creationId="{A14E3CDB-503D-2795-52EA-B747FF8C7081}"/>
          </ac:spMkLst>
        </pc:spChg>
      </pc:sldChg>
      <pc:sldMasterChg chg="delSp mod">
        <pc:chgData name="Hector Payne" userId="0979333d-9366-42b3-911c-e540675135ec" providerId="ADAL" clId="{CA845BC6-843E-4CE4-AE78-2C5BC0345383}" dt="2023-10-26T09:46:48.927" v="0" actId="478"/>
        <pc:sldMasterMkLst>
          <pc:docMk/>
          <pc:sldMasterMk cId="0" sldId="2147483791"/>
        </pc:sldMasterMkLst>
        <pc:picChg chg="del">
          <ac:chgData name="Hector Payne" userId="0979333d-9366-42b3-911c-e540675135ec" providerId="ADAL" clId="{CA845BC6-843E-4CE4-AE78-2C5BC0345383}" dt="2023-10-26T09:46:48.927" v="0" actId="478"/>
          <ac:picMkLst>
            <pc:docMk/>
            <pc:sldMasterMk cId="0" sldId="2147483791"/>
            <ac:picMk id="17" creationId="{18DAD649-74AD-6804-37B2-658880A14D04}"/>
          </ac:picMkLst>
        </pc:picChg>
      </pc:sldMasterChg>
      <pc:sldMasterChg chg="modSp mod">
        <pc:chgData name="Hector Payne" userId="0979333d-9366-42b3-911c-e540675135ec" providerId="ADAL" clId="{CA845BC6-843E-4CE4-AE78-2C5BC0345383}" dt="2023-10-26T09:46:55.248" v="2" actId="20577"/>
        <pc:sldMasterMkLst>
          <pc:docMk/>
          <pc:sldMasterMk cId="0" sldId="2147483796"/>
        </pc:sldMasterMkLst>
        <pc:spChg chg="mod">
          <ac:chgData name="Hector Payne" userId="0979333d-9366-42b3-911c-e540675135ec" providerId="ADAL" clId="{CA845BC6-843E-4CE4-AE78-2C5BC0345383}" dt="2023-10-26T09:46:55.248" v="2" actId="20577"/>
          <ac:spMkLst>
            <pc:docMk/>
            <pc:sldMasterMk cId="0" sldId="2147483796"/>
            <ac:spMk id="2" creationId="{0F2DBFC9-F946-49A6-AB17-B30913C7BCF0}"/>
          </ac:spMkLst>
        </pc:spChg>
      </pc:sldMasterChg>
    </pc:docChg>
  </pc:docChgLst>
  <pc:docChgLst>
    <pc:chgData name="Tzyy Ong" userId="4e42200c-9974-43c7-991d-a56060a6dffe" providerId="ADAL" clId="{27E3909E-0C8D-471E-9F30-766441B92737}"/>
    <pc:docChg chg="custSel modSld modMainMaster">
      <pc:chgData name="Tzyy Ong" userId="4e42200c-9974-43c7-991d-a56060a6dffe" providerId="ADAL" clId="{27E3909E-0C8D-471E-9F30-766441B92737}" dt="2023-10-27T01:21:47.753" v="17" actId="207"/>
      <pc:docMkLst>
        <pc:docMk/>
      </pc:docMkLst>
      <pc:sldChg chg="modSp mod chgLayout">
        <pc:chgData name="Tzyy Ong" userId="4e42200c-9974-43c7-991d-a56060a6dffe" providerId="ADAL" clId="{27E3909E-0C8D-471E-9F30-766441B92737}" dt="2023-10-27T01:21:02.095" v="14"/>
        <pc:sldMkLst>
          <pc:docMk/>
          <pc:sldMk cId="3329370280" sldId="4566"/>
        </pc:sldMkLst>
        <pc:spChg chg="mod ord">
          <ac:chgData name="Tzyy Ong" userId="4e42200c-9974-43c7-991d-a56060a6dffe" providerId="ADAL" clId="{27E3909E-0C8D-471E-9F30-766441B92737}" dt="2023-10-27T01:20:57.518" v="13" actId="700"/>
          <ac:spMkLst>
            <pc:docMk/>
            <pc:sldMk cId="3329370280" sldId="4566"/>
            <ac:spMk id="2" creationId="{2A5EF40C-D7EC-AC4B-942B-991478A7DA54}"/>
          </ac:spMkLst>
        </pc:spChg>
        <pc:spChg chg="mod ord">
          <ac:chgData name="Tzyy Ong" userId="4e42200c-9974-43c7-991d-a56060a6dffe" providerId="ADAL" clId="{27E3909E-0C8D-471E-9F30-766441B92737}" dt="2023-10-27T01:21:02.095" v="14"/>
          <ac:spMkLst>
            <pc:docMk/>
            <pc:sldMk cId="3329370280" sldId="4566"/>
            <ac:spMk id="6" creationId="{A5BC5C4A-1BDC-AE77-2C00-FF6A70F6FBC7}"/>
          </ac:spMkLst>
        </pc:spChg>
        <pc:spChg chg="mod ord">
          <ac:chgData name="Tzyy Ong" userId="4e42200c-9974-43c7-991d-a56060a6dffe" providerId="ADAL" clId="{27E3909E-0C8D-471E-9F30-766441B92737}" dt="2023-10-27T01:20:57.518" v="13" actId="700"/>
          <ac:spMkLst>
            <pc:docMk/>
            <pc:sldMk cId="3329370280" sldId="4566"/>
            <ac:spMk id="8" creationId="{A14E3CDB-503D-2795-52EA-B747FF8C7081}"/>
          </ac:spMkLst>
        </pc:spChg>
      </pc:sldChg>
      <pc:sldChg chg="modSp mod">
        <pc:chgData name="Tzyy Ong" userId="4e42200c-9974-43c7-991d-a56060a6dffe" providerId="ADAL" clId="{27E3909E-0C8D-471E-9F30-766441B92737}" dt="2023-10-27T01:21:20.561" v="16" actId="14100"/>
        <pc:sldMkLst>
          <pc:docMk/>
          <pc:sldMk cId="3042475142" sldId="4625"/>
        </pc:sldMkLst>
        <pc:spChg chg="mod">
          <ac:chgData name="Tzyy Ong" userId="4e42200c-9974-43c7-991d-a56060a6dffe" providerId="ADAL" clId="{27E3909E-0C8D-471E-9F30-766441B92737}" dt="2023-10-27T01:21:20.561" v="16" actId="14100"/>
          <ac:spMkLst>
            <pc:docMk/>
            <pc:sldMk cId="3042475142" sldId="4625"/>
            <ac:spMk id="6" creationId="{57157830-8A37-F182-7359-F77EA94DF704}"/>
          </ac:spMkLst>
        </pc:spChg>
      </pc:sldChg>
      <pc:sldChg chg="modSp mod">
        <pc:chgData name="Tzyy Ong" userId="4e42200c-9974-43c7-991d-a56060a6dffe" providerId="ADAL" clId="{27E3909E-0C8D-471E-9F30-766441B92737}" dt="2023-10-27T01:21:47.753" v="17" actId="207"/>
        <pc:sldMkLst>
          <pc:docMk/>
          <pc:sldMk cId="3337963267" sldId="4636"/>
        </pc:sldMkLst>
        <pc:spChg chg="mod">
          <ac:chgData name="Tzyy Ong" userId="4e42200c-9974-43c7-991d-a56060a6dffe" providerId="ADAL" clId="{27E3909E-0C8D-471E-9F30-766441B92737}" dt="2023-10-27T01:21:47.753" v="17" actId="207"/>
          <ac:spMkLst>
            <pc:docMk/>
            <pc:sldMk cId="3337963267" sldId="4636"/>
            <ac:spMk id="17" creationId="{B86323C2-F56A-FE28-FD95-853D4A076C0B}"/>
          </ac:spMkLst>
        </pc:spChg>
      </pc:sldChg>
      <pc:sldMasterChg chg="addSp delSp modSp mod">
        <pc:chgData name="Tzyy Ong" userId="4e42200c-9974-43c7-991d-a56060a6dffe" providerId="ADAL" clId="{27E3909E-0C8D-471E-9F30-766441B92737}" dt="2023-10-27T01:20:44.219" v="12" actId="167"/>
        <pc:sldMasterMkLst>
          <pc:docMk/>
          <pc:sldMasterMk cId="0" sldId="2147483791"/>
        </pc:sldMasterMkLst>
        <pc:spChg chg="ord">
          <ac:chgData name="Tzyy Ong" userId="4e42200c-9974-43c7-991d-a56060a6dffe" providerId="ADAL" clId="{27E3909E-0C8D-471E-9F30-766441B92737}" dt="2023-10-27T01:20:44.219" v="12" actId="167"/>
          <ac:spMkLst>
            <pc:docMk/>
            <pc:sldMasterMk cId="0" sldId="2147483791"/>
            <ac:spMk id="9" creationId="{6E2DF689-D51F-4F3B-92E0-1782B2DDC24F}"/>
          </ac:spMkLst>
        </pc:spChg>
        <pc:picChg chg="add del mod">
          <ac:chgData name="Tzyy Ong" userId="4e42200c-9974-43c7-991d-a56060a6dffe" providerId="ADAL" clId="{27E3909E-0C8D-471E-9F30-766441B92737}" dt="2023-10-27T01:20:19.473" v="3" actId="478"/>
          <ac:picMkLst>
            <pc:docMk/>
            <pc:sldMasterMk cId="0" sldId="2147483791"/>
            <ac:picMk id="2" creationId="{E16F3B6D-742A-9B99-BF9E-CA8F89C19E2E}"/>
          </ac:picMkLst>
        </pc:picChg>
        <pc:picChg chg="add mod">
          <ac:chgData name="Tzyy Ong" userId="4e42200c-9974-43c7-991d-a56060a6dffe" providerId="ADAL" clId="{27E3909E-0C8D-471E-9F30-766441B92737}" dt="2023-10-27T01:20:17.924" v="2"/>
          <ac:picMkLst>
            <pc:docMk/>
            <pc:sldMasterMk cId="0" sldId="2147483791"/>
            <ac:picMk id="3" creationId="{1FECD11E-65ED-4772-1AE8-CB2FD9CD4D02}"/>
          </ac:picMkLst>
        </pc:picChg>
        <pc:picChg chg="add mod">
          <ac:chgData name="Tzyy Ong" userId="4e42200c-9974-43c7-991d-a56060a6dffe" providerId="ADAL" clId="{27E3909E-0C8D-471E-9F30-766441B92737}" dt="2023-10-27T01:20:17.924" v="2"/>
          <ac:picMkLst>
            <pc:docMk/>
            <pc:sldMasterMk cId="0" sldId="2147483791"/>
            <ac:picMk id="5" creationId="{8E6B23E3-8D37-CE2D-321E-CD6C998D87AA}"/>
          </ac:picMkLst>
        </pc:picChg>
        <pc:picChg chg="del">
          <ac:chgData name="Tzyy Ong" userId="4e42200c-9974-43c7-991d-a56060a6dffe" providerId="ADAL" clId="{27E3909E-0C8D-471E-9F30-766441B92737}" dt="2023-10-27T01:20:16.808" v="1" actId="478"/>
          <ac:picMkLst>
            <pc:docMk/>
            <pc:sldMasterMk cId="0" sldId="2147483791"/>
            <ac:picMk id="15" creationId="{FD3D07BF-AA98-A5E9-D4AD-E9F2F4024DB9}"/>
          </ac:picMkLst>
        </pc:picChg>
        <pc:cxnChg chg="add mod">
          <ac:chgData name="Tzyy Ong" userId="4e42200c-9974-43c7-991d-a56060a6dffe" providerId="ADAL" clId="{27E3909E-0C8D-471E-9F30-766441B92737}" dt="2023-10-27T01:20:17.924" v="2"/>
          <ac:cxnSpMkLst>
            <pc:docMk/>
            <pc:sldMasterMk cId="0" sldId="2147483791"/>
            <ac:cxnSpMk id="4" creationId="{62FA2B5B-BAAD-6C9B-4BA7-961F021A8548}"/>
          </ac:cxnSpMkLst>
        </pc:cxnChg>
        <pc:cxnChg chg="del">
          <ac:chgData name="Tzyy Ong" userId="4e42200c-9974-43c7-991d-a56060a6dffe" providerId="ADAL" clId="{27E3909E-0C8D-471E-9F30-766441B92737}" dt="2023-10-27T01:20:16.808" v="1" actId="478"/>
          <ac:cxnSpMkLst>
            <pc:docMk/>
            <pc:sldMasterMk cId="0" sldId="2147483791"/>
            <ac:cxnSpMk id="16" creationId="{72BF4351-E507-F951-934D-6F1AD3055EDD}"/>
          </ac:cxnSpMkLst>
        </pc:cxnChg>
      </pc:sldMasterChg>
      <pc:sldMasterChg chg="addSp delSp modSp mod modSldLayout sldLayoutOrd">
        <pc:chgData name="Tzyy Ong" userId="4e42200c-9974-43c7-991d-a56060a6dffe" providerId="ADAL" clId="{27E3909E-0C8D-471E-9F30-766441B92737}" dt="2023-10-27T01:20:37.004" v="11" actId="20578"/>
        <pc:sldMasterMkLst>
          <pc:docMk/>
          <pc:sldMasterMk cId="0" sldId="2147483802"/>
        </pc:sldMasterMkLst>
        <pc:picChg chg="add del mod">
          <ac:chgData name="Tzyy Ong" userId="4e42200c-9974-43c7-991d-a56060a6dffe" providerId="ADAL" clId="{27E3909E-0C8D-471E-9F30-766441B92737}" dt="2023-10-27T01:20:24.398" v="7" actId="478"/>
          <ac:picMkLst>
            <pc:docMk/>
            <pc:sldMasterMk cId="0" sldId="2147483802"/>
            <ac:picMk id="2" creationId="{0CF3A32B-BAE3-2F0C-EB4B-564298240E43}"/>
          </ac:picMkLst>
        </pc:picChg>
        <pc:picChg chg="add mod">
          <ac:chgData name="Tzyy Ong" userId="4e42200c-9974-43c7-991d-a56060a6dffe" providerId="ADAL" clId="{27E3909E-0C8D-471E-9F30-766441B92737}" dt="2023-10-27T01:20:23.252" v="6"/>
          <ac:picMkLst>
            <pc:docMk/>
            <pc:sldMasterMk cId="0" sldId="2147483802"/>
            <ac:picMk id="3" creationId="{8FF20343-8387-C01D-37CA-9E3BEF5C88DF}"/>
          </ac:picMkLst>
        </pc:picChg>
        <pc:picChg chg="add mod">
          <ac:chgData name="Tzyy Ong" userId="4e42200c-9974-43c7-991d-a56060a6dffe" providerId="ADAL" clId="{27E3909E-0C8D-471E-9F30-766441B92737}" dt="2023-10-27T01:20:23.252" v="6"/>
          <ac:picMkLst>
            <pc:docMk/>
            <pc:sldMasterMk cId="0" sldId="2147483802"/>
            <ac:picMk id="5" creationId="{A6147880-844B-6052-E299-8702B3C2B3B7}"/>
          </ac:picMkLst>
        </pc:picChg>
        <pc:picChg chg="del">
          <ac:chgData name="Tzyy Ong" userId="4e42200c-9974-43c7-991d-a56060a6dffe" providerId="ADAL" clId="{27E3909E-0C8D-471E-9F30-766441B92737}" dt="2023-10-27T01:20:22.229" v="5" actId="478"/>
          <ac:picMkLst>
            <pc:docMk/>
            <pc:sldMasterMk cId="0" sldId="2147483802"/>
            <ac:picMk id="6" creationId="{8F0AFB73-1C55-9085-9D17-96075B669C71}"/>
          </ac:picMkLst>
        </pc:picChg>
        <pc:picChg chg="del">
          <ac:chgData name="Tzyy Ong" userId="4e42200c-9974-43c7-991d-a56060a6dffe" providerId="ADAL" clId="{27E3909E-0C8D-471E-9F30-766441B92737}" dt="2023-10-27T01:20:22.229" v="5" actId="478"/>
          <ac:picMkLst>
            <pc:docMk/>
            <pc:sldMasterMk cId="0" sldId="2147483802"/>
            <ac:picMk id="8" creationId="{D87134D5-DEBB-B67B-84B3-64D4395A376D}"/>
          </ac:picMkLst>
        </pc:picChg>
        <pc:cxnChg chg="add mod">
          <ac:chgData name="Tzyy Ong" userId="4e42200c-9974-43c7-991d-a56060a6dffe" providerId="ADAL" clId="{27E3909E-0C8D-471E-9F30-766441B92737}" dt="2023-10-27T01:20:23.252" v="6"/>
          <ac:cxnSpMkLst>
            <pc:docMk/>
            <pc:sldMasterMk cId="0" sldId="2147483802"/>
            <ac:cxnSpMk id="4" creationId="{566E3B86-64BB-5107-1971-04AE84858CF2}"/>
          </ac:cxnSpMkLst>
        </pc:cxnChg>
        <pc:cxnChg chg="del">
          <ac:chgData name="Tzyy Ong" userId="4e42200c-9974-43c7-991d-a56060a6dffe" providerId="ADAL" clId="{27E3909E-0C8D-471E-9F30-766441B92737}" dt="2023-10-27T01:20:22.229" v="5" actId="478"/>
          <ac:cxnSpMkLst>
            <pc:docMk/>
            <pc:sldMasterMk cId="0" sldId="2147483802"/>
            <ac:cxnSpMk id="7" creationId="{7FD96C3C-FB1A-AAA9-A525-1A78DBC697EB}"/>
          </ac:cxnSpMkLst>
        </pc:cxnChg>
        <pc:sldLayoutChg chg="ord">
          <pc:chgData name="Tzyy Ong" userId="4e42200c-9974-43c7-991d-a56060a6dffe" providerId="ADAL" clId="{27E3909E-0C8D-471E-9F30-766441B92737}" dt="2023-10-27T01:20:37.004" v="11" actId="20578"/>
          <pc:sldLayoutMkLst>
            <pc:docMk/>
            <pc:sldMasterMk cId="0" sldId="2147483802"/>
            <pc:sldLayoutMk cId="3082651419" sldId="2147483889"/>
          </pc:sldLayoutMkLst>
        </pc:sldLayoutChg>
      </pc:sldMasterChg>
      <pc:sldMasterChg chg="addSp delSp modSp">
        <pc:chgData name="Tzyy Ong" userId="4e42200c-9974-43c7-991d-a56060a6dffe" providerId="ADAL" clId="{27E3909E-0C8D-471E-9F30-766441B92737}" dt="2023-10-27T01:20:28.309" v="10" actId="478"/>
        <pc:sldMasterMkLst>
          <pc:docMk/>
          <pc:sldMasterMk cId="0" sldId="2147483805"/>
        </pc:sldMasterMkLst>
        <pc:picChg chg="add mod">
          <ac:chgData name="Tzyy Ong" userId="4e42200c-9974-43c7-991d-a56060a6dffe" providerId="ADAL" clId="{27E3909E-0C8D-471E-9F30-766441B92737}" dt="2023-10-27T01:20:26.269" v="9"/>
          <ac:picMkLst>
            <pc:docMk/>
            <pc:sldMasterMk cId="0" sldId="2147483805"/>
            <ac:picMk id="2" creationId="{6E07AD0A-6CC2-A870-A1CC-0A4B27EE0C28}"/>
          </ac:picMkLst>
        </pc:picChg>
        <pc:picChg chg="add del mod">
          <ac:chgData name="Tzyy Ong" userId="4e42200c-9974-43c7-991d-a56060a6dffe" providerId="ADAL" clId="{27E3909E-0C8D-471E-9F30-766441B92737}" dt="2023-10-27T01:20:28.309" v="10" actId="478"/>
          <ac:picMkLst>
            <pc:docMk/>
            <pc:sldMasterMk cId="0" sldId="2147483805"/>
            <ac:picMk id="3" creationId="{BBF0328C-318D-B077-D522-4652075206BB}"/>
          </ac:picMkLst>
        </pc:picChg>
        <pc:picChg chg="add del mod">
          <ac:chgData name="Tzyy Ong" userId="4e42200c-9974-43c7-991d-a56060a6dffe" providerId="ADAL" clId="{27E3909E-0C8D-471E-9F30-766441B92737}" dt="2023-10-27T01:20:28.309" v="10" actId="478"/>
          <ac:picMkLst>
            <pc:docMk/>
            <pc:sldMasterMk cId="0" sldId="2147483805"/>
            <ac:picMk id="7" creationId="{D8AEEE1B-2C83-466F-C57B-EE80407EEF75}"/>
          </ac:picMkLst>
        </pc:picChg>
        <pc:cxnChg chg="add del mod">
          <ac:chgData name="Tzyy Ong" userId="4e42200c-9974-43c7-991d-a56060a6dffe" providerId="ADAL" clId="{27E3909E-0C8D-471E-9F30-766441B92737}" dt="2023-10-27T01:20:28.309" v="10" actId="478"/>
          <ac:cxnSpMkLst>
            <pc:docMk/>
            <pc:sldMasterMk cId="0" sldId="2147483805"/>
            <ac:cxnSpMk id="6" creationId="{8CC5BDF0-ADB0-5B52-0262-DB1835FDFA83}"/>
          </ac:cxnSpMkLst>
        </pc:cxnChg>
      </pc:sldMasterChg>
    </pc:docChg>
  </pc:docChgLst>
  <pc:docChgLst>
    <pc:chgData name="Kate Chandler" userId="8a3d13cf-5647-4bd7-b722-6be0edbeedff" providerId="ADAL" clId="{A4772B05-5AEC-DF46-9D74-702EAC59AFDE}"/>
    <pc:docChg chg="modSld">
      <pc:chgData name="Kate Chandler" userId="8a3d13cf-5647-4bd7-b722-6be0edbeedff" providerId="ADAL" clId="{A4772B05-5AEC-DF46-9D74-702EAC59AFDE}" dt="2022-05-31T13:13:30.801" v="3" actId="207"/>
      <pc:docMkLst>
        <pc:docMk/>
      </pc:docMkLst>
      <pc:sldChg chg="modSp mod">
        <pc:chgData name="Kate Chandler" userId="8a3d13cf-5647-4bd7-b722-6be0edbeedff" providerId="ADAL" clId="{A4772B05-5AEC-DF46-9D74-702EAC59AFDE}" dt="2022-05-31T13:13:17.589" v="1" actId="14100"/>
        <pc:sldMkLst>
          <pc:docMk/>
          <pc:sldMk cId="3329370280" sldId="4566"/>
        </pc:sldMkLst>
        <pc:picChg chg="mod">
          <ac:chgData name="Kate Chandler" userId="8a3d13cf-5647-4bd7-b722-6be0edbeedff" providerId="ADAL" clId="{A4772B05-5AEC-DF46-9D74-702EAC59AFDE}" dt="2022-05-31T13:13:17.589" v="1" actId="14100"/>
          <ac:picMkLst>
            <pc:docMk/>
            <pc:sldMk cId="3329370280" sldId="4566"/>
            <ac:picMk id="5" creationId="{F52143A6-7198-5804-7E4C-7DE27B9992A8}"/>
          </ac:picMkLst>
        </pc:picChg>
      </pc:sldChg>
      <pc:sldChg chg="modSp mod">
        <pc:chgData name="Kate Chandler" userId="8a3d13cf-5647-4bd7-b722-6be0edbeedff" providerId="ADAL" clId="{A4772B05-5AEC-DF46-9D74-702EAC59AFDE}" dt="2022-05-31T13:13:30.801" v="3" actId="207"/>
        <pc:sldMkLst>
          <pc:docMk/>
          <pc:sldMk cId="3042475142" sldId="4625"/>
        </pc:sldMkLst>
        <pc:spChg chg="mod">
          <ac:chgData name="Kate Chandler" userId="8a3d13cf-5647-4bd7-b722-6be0edbeedff" providerId="ADAL" clId="{A4772B05-5AEC-DF46-9D74-702EAC59AFDE}" dt="2022-05-31T13:13:30.801" v="3" actId="207"/>
          <ac:spMkLst>
            <pc:docMk/>
            <pc:sldMk cId="3042475142" sldId="4625"/>
            <ac:spMk id="5" creationId="{AB911940-5E0B-FAFC-F5AD-9C2704D41DA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6B31D9-272F-4C48-8538-19640CFAE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C7F3C-F7E4-4F7B-A964-CA7F2400F8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95F73F-DB3C-4708-9287-0AB6DD345FDB}" type="datetime1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6F893-5756-4CB5-B5FC-85B449074F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131BA-FBF3-47BF-AE5C-11C68A4EE7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753D9-FFFB-4466-89E8-720097AC7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9883D6-8524-4B31-B386-43C46D040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4C3DD-D43E-425E-A5BD-866C96AF8C1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3238569-15F4-4060-91E0-6EE72C4FC812}" type="datetime1">
              <a:rPr lang="en-US"/>
              <a:pPr>
                <a:defRPr/>
              </a:pPr>
              <a:t>10/27/2023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B25661-ABE2-42EE-BDE8-B1E2E282A7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6200" y="304800"/>
            <a:ext cx="7010400" cy="3943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6494CC-222B-4593-9378-38C6FF0D2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4800" y="4343400"/>
            <a:ext cx="6248400" cy="4419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AB32-6575-473F-8FEA-392B73604D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9B679-734A-4690-9C14-84B07CF40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330047-4CBA-4A63-9E55-79F1B5A360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76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Column</a:t>
            </a:r>
            <a:r>
              <a:rPr lang="en-US" sz="1200" b="1" dirty="0"/>
              <a:t>:</a:t>
            </a:r>
            <a:r>
              <a:rPr lang="en-US" sz="1200" dirty="0"/>
              <a:t> Vertical series of adjacent cells from top to bottom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Row</a:t>
            </a:r>
            <a:r>
              <a:rPr lang="en-US" sz="1200" b="1" dirty="0"/>
              <a:t>: </a:t>
            </a:r>
            <a:r>
              <a:rPr lang="en-US" sz="1200" dirty="0"/>
              <a:t>Horizontal series of cells from left to right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Cell</a:t>
            </a:r>
            <a:r>
              <a:rPr lang="en-US" sz="1200" b="1" dirty="0"/>
              <a:t>:</a:t>
            </a:r>
            <a:r>
              <a:rPr lang="en-US" sz="1200" dirty="0"/>
              <a:t>  Intersection of a row and column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407148"/>
                </a:solidFill>
              </a:rPr>
              <a:t>Active Cell</a:t>
            </a:r>
            <a:r>
              <a:rPr lang="en-US" b="1" dirty="0"/>
              <a:t>:</a:t>
            </a:r>
            <a:r>
              <a:rPr lang="en-US" dirty="0"/>
              <a:t> Cell that is currently selected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Cell range</a:t>
            </a:r>
            <a:r>
              <a:rPr lang="en-US" sz="1200" b="1" dirty="0"/>
              <a:t>: </a:t>
            </a:r>
            <a:r>
              <a:rPr lang="en-US" sz="1200" dirty="0"/>
              <a:t>Series or block of adjacent cells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This range here would be indicated as cell E5 to G7. So from the top left hand cell to the bottom righthand cell.</a:t>
            </a:r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4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Column</a:t>
            </a:r>
            <a:r>
              <a:rPr lang="en-US" sz="1200" b="1" dirty="0"/>
              <a:t>:</a:t>
            </a:r>
            <a:r>
              <a:rPr lang="en-US" sz="1200" dirty="0"/>
              <a:t> Vertical series of adjacent cells from top to bottom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Row</a:t>
            </a:r>
            <a:r>
              <a:rPr lang="en-US" sz="1200" b="1" dirty="0"/>
              <a:t>: </a:t>
            </a:r>
            <a:r>
              <a:rPr lang="en-US" sz="1200" dirty="0"/>
              <a:t>Horizontal series of cells from left to right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Cell</a:t>
            </a:r>
            <a:r>
              <a:rPr lang="en-US" sz="1200" b="1" dirty="0"/>
              <a:t>:</a:t>
            </a:r>
            <a:r>
              <a:rPr lang="en-US" sz="1200" dirty="0"/>
              <a:t>  Intersection of a row and column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407148"/>
                </a:solidFill>
              </a:rPr>
              <a:t>Active Cell</a:t>
            </a:r>
            <a:r>
              <a:rPr lang="en-US" b="1" dirty="0"/>
              <a:t>:</a:t>
            </a:r>
            <a:r>
              <a:rPr lang="en-US" dirty="0"/>
              <a:t> Cell that is currently selected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Cell range</a:t>
            </a:r>
            <a:r>
              <a:rPr lang="en-US" sz="1200" b="1" dirty="0"/>
              <a:t>: </a:t>
            </a:r>
            <a:r>
              <a:rPr lang="en-US" sz="1200" dirty="0"/>
              <a:t>Series or block of adjacent cells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This range here would be indicated as cell E5 to G7. So from the top left hand cell to the bottom righthand cell.</a:t>
            </a:r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63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70BB22-FDD8-9F4F-9121-D684D598E3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068" y="4941169"/>
            <a:ext cx="4637804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cap="all" spc="300" baseline="0" smtClean="0">
                <a:solidFill>
                  <a:schemeClr val="bg1"/>
                </a:solidFill>
              </a:defRPr>
            </a:lvl1pPr>
            <a:lvl2pPr>
              <a:defRPr lang="en-GB" sz="1800" smtClean="0"/>
            </a:lvl2pPr>
            <a:lvl3pPr>
              <a:defRPr lang="en-GB" sz="1800" smtClean="0"/>
            </a:lvl3pPr>
            <a:lvl4pPr>
              <a:defRPr lang="en-GB" sz="1800" smtClean="0"/>
            </a:lvl4pPr>
            <a:lvl5pPr>
              <a:defRPr lang="en-GB" sz="1800"/>
            </a:lvl5pPr>
          </a:lstStyle>
          <a:p>
            <a:pPr marL="422041" lvl="0" indent="-422041"/>
            <a:r>
              <a:rPr lang="en-GB"/>
              <a:t>Click to edit Master text </a:t>
            </a:r>
            <a:r>
              <a:rPr lang="en-GB" err="1"/>
              <a:t>styleS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7C24A-98E6-C740-98E2-8D0F41C867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67" y="3284984"/>
            <a:ext cx="11555495" cy="6984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dirty="0" smtClean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91C0A-042E-EE40-AAAB-62FE639870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068" y="4077072"/>
            <a:ext cx="5904086" cy="503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98667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870B6-8119-4391-8B12-8D57EB813D0F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pic>
          <p:nvPicPr>
            <p:cNvPr id="18" name="Picture 28">
              <a:extLst>
                <a:ext uri="{FF2B5EF4-FFF2-40B4-BE49-F238E27FC236}">
                  <a16:creationId xmlns:a16="http://schemas.microsoft.com/office/drawing/2014/main" id="{1963E2F1-D528-467C-844E-690682C6C73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1593" y="5189012"/>
              <a:ext cx="800842" cy="47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750AA8-343E-402F-AEF1-D94EBAB1818A}"/>
                </a:ext>
              </a:extLst>
            </p:cNvPr>
            <p:cNvCxnSpPr/>
            <p:nvPr userDrawn="1"/>
          </p:nvCxnSpPr>
          <p:spPr bwMode="auto">
            <a:xfrm>
              <a:off x="9314830" y="5172075"/>
              <a:ext cx="0" cy="827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1B4157F6-D1D2-42E3-9940-E49225D1A2C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440243" y="5129213"/>
              <a:ext cx="2304921" cy="6064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>
                  <a:solidFill>
                    <a:srgbClr val="000000"/>
                  </a:solidFill>
                </a:rPr>
                <a:t>+44 (0)20 3589 9350</a:t>
              </a: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trainers@alphadevelopment.com</a:t>
              </a:r>
              <a:endParaRPr lang="en-GB" altLang="en-US" sz="1000" dirty="0">
                <a:solidFill>
                  <a:srgbClr val="000000"/>
                </a:solidFill>
              </a:endParaRP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alphadevelopment.com</a:t>
              </a:r>
              <a:endParaRPr lang="en-US" alt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64F43F-5CC1-40AA-8F96-C692F2E0A870}"/>
                </a:ext>
              </a:extLst>
            </p:cNvPr>
            <p:cNvGrpSpPr/>
            <p:nvPr userDrawn="1"/>
          </p:nvGrpSpPr>
          <p:grpSpPr>
            <a:xfrm>
              <a:off x="8145885" y="6237312"/>
              <a:ext cx="3744415" cy="230832"/>
              <a:chOff x="8145885" y="6237312"/>
              <a:chExt cx="3744415" cy="230832"/>
            </a:xfrm>
          </p:grpSpPr>
          <p:sp>
            <p:nvSpPr>
              <p:cNvPr id="28" name="TextBox 30">
                <a:extLst>
                  <a:ext uri="{FF2B5EF4-FFF2-40B4-BE49-F238E27FC236}">
                    <a16:creationId xmlns:a16="http://schemas.microsoft.com/office/drawing/2014/main" id="{AD31F637-2F35-401D-91F8-2EA5F9006449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8145885" y="6237312"/>
                <a:ext cx="374441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defTabSz="1439863" eaLnBrk="1" hangingPunct="1">
                  <a:spcAft>
                    <a:spcPts val="200"/>
                  </a:spcAft>
                  <a:tabLst>
                    <a:tab pos="896938" algn="l"/>
                    <a:tab pos="1520825" algn="l"/>
                    <a:tab pos="2244725" algn="l"/>
                  </a:tabLst>
                  <a:defRPr/>
                </a:pPr>
                <a:r>
                  <a:rPr lang="en-GB" altLang="en-US" sz="900" spc="100" baseline="0">
                    <a:solidFill>
                      <a:srgbClr val="000000"/>
                    </a:solidFill>
                  </a:rPr>
                  <a:t>LONDON     NEW YORK	    SINGAPORE     ABU DHABI</a:t>
                </a:r>
                <a:endParaRPr lang="en-US" altLang="en-US" sz="900" spc="100" baseline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465B0C2-3EE6-4200-B7D2-A4BB0EEF04D7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8926645" y="6280574"/>
                <a:ext cx="0" cy="16115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BED1C3A-AED9-4AEC-8633-173A6B06A25D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98344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7DBE8D-B966-4B12-89D3-2DF1C266845B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108113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A0A22C-D9B5-4D98-B840-1A38FB653E57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34" name="Picture 33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4E419D57-3F5F-44B5-8860-19908C3192D0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Picture 34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18C17C76-5A96-4AEE-8030-2F2EF5683C88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Picture 35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6994CAC6-4095-4457-A5C4-AAF887A15305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10299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GP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0A0C3B-9628-4929-AF8C-00BA47A416A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C707192-66E5-4277-9E3E-B35E9EF4E22B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36" name="Picture 28">
                <a:extLst>
                  <a:ext uri="{FF2B5EF4-FFF2-40B4-BE49-F238E27FC236}">
                    <a16:creationId xmlns:a16="http://schemas.microsoft.com/office/drawing/2014/main" id="{44AC2765-D2FB-4E70-A72C-7A969D6CB9C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A54336-1948-4787-95A0-F3F56F768902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39">
                <a:extLst>
                  <a:ext uri="{FF2B5EF4-FFF2-40B4-BE49-F238E27FC236}">
                    <a16:creationId xmlns:a16="http://schemas.microsoft.com/office/drawing/2014/main" id="{59004CCD-D9CA-4FBC-A4FC-75024B7FC2E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6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>
                    <a:solidFill>
                      <a:srgbClr val="000000"/>
                    </a:solidFill>
                  </a:rPr>
                  <a:t>+65 6727 7950</a:t>
                </a: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C2D113F-46DD-4384-BE7E-F33D1DF2E3C8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7" name="TextBox 30">
                  <a:extLst>
                    <a:ext uri="{FF2B5EF4-FFF2-40B4-BE49-F238E27FC236}">
                      <a16:creationId xmlns:a16="http://schemas.microsoft.com/office/drawing/2014/main" id="{E9F972D3-2725-4966-92B1-F3D0DB876E1C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955C491-308F-4174-A902-0858FC4AC380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34ABFA2-9055-4D4F-8B57-6EFF382217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768F47-AF26-4846-9907-C1A1E517974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B92481-1A19-4AB0-AEE5-3860A88CD0F6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23" name="Picture 22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2683BE26-6813-480C-8F28-68D70265E8B4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23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0235951E-1741-4219-AD4A-EC0F75F5D5B9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24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A46AF8F0-B366-45A2-877C-3E1F16027337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78035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u Dhabi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6A45F9-54FF-CF44-8B20-875B05223DB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0F1E9E5-373A-D345-9F4B-AF54A60558BD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9" name="Picture 28">
                <a:extLst>
                  <a:ext uri="{FF2B5EF4-FFF2-40B4-BE49-F238E27FC236}">
                    <a16:creationId xmlns:a16="http://schemas.microsoft.com/office/drawing/2014/main" id="{64B01F4B-360F-3842-9E7E-EACAB8C57F1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6E17863-0564-E74B-AC4E-C025D35DFA7A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39">
                <a:extLst>
                  <a:ext uri="{FF2B5EF4-FFF2-40B4-BE49-F238E27FC236}">
                    <a16:creationId xmlns:a16="http://schemas.microsoft.com/office/drawing/2014/main" id="{55DABB5D-7167-8B4E-9ABF-CFEFDB9DC9E1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l" rtl="0" eaLnBrk="1" fontAlgn="base" hangingPunct="1">
                  <a:spcBef>
                    <a:spcPct val="0"/>
                  </a:spcBef>
                  <a:spcAft>
                    <a:spcPts val="200"/>
                  </a:spcAft>
                  <a:defRPr/>
                </a:pPr>
                <a:r>
                  <a:rPr lang="en-GB" altLang="en-US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+</a:t>
                </a:r>
                <a:r>
                  <a:rPr lang="en-GB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971(0)2-418-7535</a:t>
                </a:r>
                <a:endParaRPr lang="en-GB" altLang="en-US" sz="1000" u="none" kern="1200" dirty="0">
                  <a:solidFill>
                    <a:srgbClr val="000000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F8F1FF-6ECE-B944-86BA-038D294F4663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3" name="TextBox 30">
                  <a:extLst>
                    <a:ext uri="{FF2B5EF4-FFF2-40B4-BE49-F238E27FC236}">
                      <a16:creationId xmlns:a16="http://schemas.microsoft.com/office/drawing/2014/main" id="{D82587BC-D684-F945-AB3D-55B49B508915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AB8E908-5926-9245-A568-FBDAA1CD039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C0B36ED-7DD2-D549-8E70-9B8EE3EA4C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BBBF3A3-484A-5D43-9F7D-42FE645B668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DA1894-5786-254A-A175-D1E927155B78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6" name="Picture 5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E249F253-0F01-5D40-9C89-630087464E51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Picture 6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54BD95BC-7B80-7043-85D1-0A556F2E161D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2A3F4D34-1179-8C4C-AAF7-7A5BD4A9BA33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9888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0739DD-636F-C045-84B8-C0E772526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73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4D6491-3CEF-6548-BB2D-E8544D94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6490-FB99-4FD7-B579-07AE2D2E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28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5">
            <a:alpha val="48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B969FE-27CE-8349-8D53-BDBC9D51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93971-49E7-43D4-8A87-ECFAB7EF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3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DD649C-0FEC-0946-8425-A111C40DC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0D0CF8-E7A5-4E65-A5FF-42CC1561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89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3FC85AF0-64F5-C64D-9BC1-4A71246A216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625" y="44450"/>
            <a:ext cx="12096750" cy="64087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D15244-2413-EF44-82D1-55BF5862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0376C-9EB4-4632-83EC-BE38984B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solidFill>
                  <a:schemeClr val="bg1"/>
                </a:solidFill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289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7F49C-0E77-8146-A804-4FAB5450A702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50000"/>
                </a:schemeClr>
              </a:gs>
              <a:gs pos="35000">
                <a:schemeClr val="accent2"/>
              </a:gs>
              <a:gs pos="82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5E5BB-3112-314E-A0E7-623717F65E28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8" name="TextBox 41">
            <a:extLst>
              <a:ext uri="{FF2B5EF4-FFF2-40B4-BE49-F238E27FC236}">
                <a16:creationId xmlns:a16="http://schemas.microsoft.com/office/drawing/2014/main" id="{C2406656-35B5-5047-9F90-EA9A93944C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4ABEC-FDCC-F940-8F9B-231FBC9202AB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93CA-C2EA-7D46-A774-8D6DD2DEE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651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828BE6-10CA-9F41-9787-953F0E8A1EE8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2000">
                <a:schemeClr val="accent6">
                  <a:lumMod val="75000"/>
                </a:schemeClr>
              </a:gs>
              <a:gs pos="95000">
                <a:schemeClr val="accent4">
                  <a:lumMod val="20000"/>
                  <a:lumOff val="8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90AF4-C453-2241-8AF9-E78A45B8B55E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EDF59160-51BB-6A4B-990A-98EA3611C1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ACCDA8A-2A02-1742-AB34-A2B62EF82C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68725-2852-8B45-95C2-78A812FFA425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53969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3A2E57-04DF-6946-B12E-B5DD9936E5C3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3">
                  <a:lumMod val="50000"/>
                </a:schemeClr>
              </a:gs>
              <a:gs pos="33000">
                <a:schemeClr val="accent3"/>
              </a:gs>
              <a:gs pos="82000">
                <a:schemeClr val="accent6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F1BFC-F7FF-0543-80B1-07E99C23E3DB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rgbClr val="001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726ED8F6-76B9-FB44-B9BE-AC4FB05702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5D4FB87-EF75-0D49-A78C-2C04CFF5E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B1618-BB62-8B4E-BCC1-2E23A6D4508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11302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DF689-D51F-4F3B-92E0-1782B2DDC2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95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CBB27-A806-402B-9951-1ECFD27AD843}"/>
              </a:ext>
            </a:extLst>
          </p:cNvPr>
          <p:cNvSpPr/>
          <p:nvPr userDrawn="1"/>
        </p:nvSpPr>
        <p:spPr>
          <a:xfrm>
            <a:off x="-3347" y="1033610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6000">
                <a:schemeClr val="accent1"/>
              </a:gs>
              <a:gs pos="100000">
                <a:schemeClr val="accent5"/>
              </a:gs>
              <a:gs pos="71000">
                <a:schemeClr val="accent5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E7D539-F790-A04F-A794-EAA00FBB8F14}"/>
              </a:ext>
            </a:extLst>
          </p:cNvPr>
          <p:cNvSpPr/>
          <p:nvPr userDrawn="1"/>
        </p:nvSpPr>
        <p:spPr bwMode="auto">
          <a:xfrm>
            <a:off x="0" y="6327862"/>
            <a:ext cx="12192000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912EB-95B0-5345-AFCF-E423922D035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spc="300">
                <a:solidFill>
                  <a:schemeClr val="bg1"/>
                </a:solidFill>
                <a:latin typeface="+mn-lt"/>
              </a:rPr>
              <a:t>LEARNING FROM EXPERIENCE</a:t>
            </a: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621C3566-F48B-7045-BD59-28DB8E8F28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79859" cy="2778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200">
                <a:solidFill>
                  <a:schemeClr val="bg1"/>
                </a:solidFill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CD11E-65ED-4772-1AE8-CB2FD9CD4D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5" y="90203"/>
            <a:ext cx="2035443" cy="8052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FA2B5B-BAAD-6C9B-4BA7-961F021A854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05156" y="221383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8E6B23E3-8D37-CE2D-321E-CD6C998D87A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3" b="23564"/>
          <a:stretch/>
        </p:blipFill>
        <p:spPr bwMode="auto">
          <a:xfrm>
            <a:off x="4475746" y="270418"/>
            <a:ext cx="1435593" cy="4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GB" sz="3200" b="0" kern="1200" cap="all" baseline="0" smtClean="0">
          <a:solidFill>
            <a:schemeClr val="bg1"/>
          </a:solidFill>
          <a:latin typeface="+mn-lt"/>
          <a:ea typeface="Arial Unicode MS" pitchFamily="34" charset="-128"/>
          <a:cs typeface="AngsanaUPC" pitchFamily="18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0F2DBFC9-F946-49A6-AB17-B30913C7BC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6523" y="6524625"/>
            <a:ext cx="156004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 dirty="0">
                <a:solidFill>
                  <a:srgbClr val="595959"/>
                </a:solidFill>
              </a:rPr>
              <a:t>©</a:t>
            </a:r>
            <a:r>
              <a:rPr lang="en-US" altLang="en-US" sz="800" dirty="0">
                <a:solidFill>
                  <a:srgbClr val="595959"/>
                </a:solidFill>
              </a:rPr>
              <a:t> Alpha Development 2023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2D2452-38D6-4ECE-8D96-A5C62E016C9A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11203354" y="6561138"/>
            <a:ext cx="672123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fld id="{863ADB15-6EF3-4B88-9D9F-78347B66D75F}" type="slidenum">
              <a:rPr lang="en-GB" altLang="en-US" sz="800" smtClean="0"/>
              <a:pPr algn="r" eaLnBrk="1" hangingPunct="1">
                <a:defRPr/>
              </a:pPr>
              <a:t>‹#›</a:t>
            </a:fld>
            <a:endParaRPr lang="en-GB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913" r:id="rId2"/>
    <p:sldLayoutId id="2147483915" r:id="rId3"/>
    <p:sldLayoutId id="2147483917" r:id="rId4"/>
    <p:sldLayoutId id="214748392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20343-8387-C01D-37CA-9E3BEF5C88D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5" y="90203"/>
            <a:ext cx="2035443" cy="8052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6E3B86-64BB-5107-1971-04AE84858CF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05156" y="221383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A6147880-844B-6052-E299-8702B3C2B3B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3" b="23564"/>
          <a:stretch/>
        </p:blipFill>
        <p:spPr bwMode="auto">
          <a:xfrm>
            <a:off x="4475746" y="270418"/>
            <a:ext cx="1435593" cy="4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4" r:id="rId2"/>
    <p:sldLayoutId id="214748389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739A07-0AD4-4B7F-8FAC-48FF20DAF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ADBFE-0EE8-BB40-A791-F55964D49F11}"/>
              </a:ext>
            </a:extLst>
          </p:cNvPr>
          <p:cNvSpPr/>
          <p:nvPr userDrawn="1"/>
        </p:nvSpPr>
        <p:spPr>
          <a:xfrm>
            <a:off x="0" y="1"/>
            <a:ext cx="523059" cy="6858000"/>
          </a:xfrm>
          <a:prstGeom prst="rect">
            <a:avLst/>
          </a:prstGeom>
          <a:gradFill flip="none" rotWithShape="1">
            <a:gsLst>
              <a:gs pos="2000">
                <a:schemeClr val="accent3"/>
              </a:gs>
              <a:gs pos="33000">
                <a:schemeClr val="accent2">
                  <a:lumMod val="75000"/>
                </a:schemeClr>
              </a:gs>
              <a:gs pos="82000">
                <a:schemeClr val="accent2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AC23D-FD71-C649-BB1D-7DB7A64EB89D}"/>
              </a:ext>
            </a:extLst>
          </p:cNvPr>
          <p:cNvSpPr txBox="1"/>
          <p:nvPr userDrawn="1"/>
        </p:nvSpPr>
        <p:spPr>
          <a:xfrm>
            <a:off x="1041592" y="5887163"/>
            <a:ext cx="5240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THESE MATERIALS ARE FOR EDUCATIONAL PURPOSES ONLY.</a:t>
            </a:r>
          </a:p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Alpha Development, nor any of it's associates, is liable for any errors or information that has subsequently been superseded since the materials were written.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07AD0A-6CC2-A870-A1CC-0A4B27EE0C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273" y="4114373"/>
            <a:ext cx="957327" cy="9041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F52143A6-7198-5804-7E4C-7DE27B9992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6" b="29568"/>
          <a:stretch/>
        </p:blipFill>
        <p:spPr>
          <a:xfrm>
            <a:off x="0" y="1023256"/>
            <a:ext cx="12192000" cy="535849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4E3CDB-503D-2795-52EA-B747FF8C70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2023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5EF40C-D7EC-AC4B-942B-991478A7D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dirty="0"/>
              <a:t>EXCEL MODULE 1 – SHORTCUTS​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BC5C4A-1BDC-AE77-2C00-FF6A70F6FB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Enhancing Your Data Analysis Skills Pathway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7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DBF586-B9BD-2027-D1A3-6725BEFBF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navigating a range of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2017C-8026-FB02-DF11-6006AF31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23" y="1295384"/>
            <a:ext cx="7935553" cy="48062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D4EE77-4E9F-16D9-17F0-8A9EBF6DEDD0}"/>
              </a:ext>
            </a:extLst>
          </p:cNvPr>
          <p:cNvSpPr/>
          <p:nvPr/>
        </p:nvSpPr>
        <p:spPr>
          <a:xfrm>
            <a:off x="1160894" y="4522682"/>
            <a:ext cx="3753028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CTRL + arrow keys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Jump to ends of a range of cells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C2BD11-A456-E55E-17ED-CB0934A7CC89}"/>
              </a:ext>
            </a:extLst>
          </p:cNvPr>
          <p:cNvSpPr/>
          <p:nvPr/>
        </p:nvSpPr>
        <p:spPr>
          <a:xfrm>
            <a:off x="1160894" y="1130019"/>
            <a:ext cx="3753028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CTRL + </a:t>
            </a:r>
            <a:r>
              <a:rPr kumimoji="0" lang="en-GB" sz="18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Wingdings" panose="05000000000000000000" pitchFamily="2" charset="2"/>
              </a:rPr>
              <a:t>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Jump to the top of a range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E53EEC-5569-3529-CCA8-B321E6AB1634}"/>
              </a:ext>
            </a:extLst>
          </p:cNvPr>
          <p:cNvSpPr/>
          <p:nvPr/>
        </p:nvSpPr>
        <p:spPr>
          <a:xfrm rot="1383918">
            <a:off x="1857492" y="2505793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15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5F0FCD-FA88-2082-7398-7E9BBBD7F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navigating a range of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5DFE3-E224-3A51-0EBA-4EFD3259B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4403" y="1209296"/>
            <a:ext cx="7935553" cy="48006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0D7AFE-9D8D-F056-DF91-C0C07BBD34E0}"/>
              </a:ext>
            </a:extLst>
          </p:cNvPr>
          <p:cNvSpPr/>
          <p:nvPr/>
        </p:nvSpPr>
        <p:spPr>
          <a:xfrm>
            <a:off x="1479550" y="4574654"/>
            <a:ext cx="4081366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+ arrow keys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a range of cells one row or column at a time</a:t>
            </a:r>
          </a:p>
        </p:txBody>
      </p:sp>
    </p:spTree>
    <p:extLst>
      <p:ext uri="{BB962C8B-B14F-4D97-AF65-F5344CB8AC3E}">
        <p14:creationId xmlns:p14="http://schemas.microsoft.com/office/powerpoint/2010/main" val="352836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B73A11-F943-D810-1DA6-8AF1FAAC9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navigating a range of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8D503-E84A-8622-2BAA-0FC5BC4D0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6803" y="1019278"/>
            <a:ext cx="7958394" cy="48194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0F90B8-F4B9-A449-A6FF-1F265EE1B192}"/>
              </a:ext>
            </a:extLst>
          </p:cNvPr>
          <p:cNvSpPr/>
          <p:nvPr/>
        </p:nvSpPr>
        <p:spPr>
          <a:xfrm>
            <a:off x="1631950" y="4389130"/>
            <a:ext cx="3064749" cy="1473617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CTRL + SHIFT + arrow keys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Select a range of cells while jumping to the end of a range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5AFD9-6D35-E0B9-4B1B-2C56DD0C533D}"/>
              </a:ext>
            </a:extLst>
          </p:cNvPr>
          <p:cNvSpPr/>
          <p:nvPr/>
        </p:nvSpPr>
        <p:spPr>
          <a:xfrm>
            <a:off x="7549563" y="3649136"/>
            <a:ext cx="2992931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CTRL + SHIFT + </a:t>
            </a:r>
            <a:r>
              <a:rPr kumimoji="0" lang="en-GB" sz="1800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Wingdings" panose="05000000000000000000" pitchFamily="2" charset="2"/>
              </a:rPr>
              <a:t>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Select and jump to the right of the range</a:t>
            </a:r>
          </a:p>
        </p:txBody>
      </p:sp>
      <p:sp>
        <p:nvSpPr>
          <p:cNvPr id="7" name="Arrow: Right 12">
            <a:extLst>
              <a:ext uri="{FF2B5EF4-FFF2-40B4-BE49-F238E27FC236}">
                <a16:creationId xmlns:a16="http://schemas.microsoft.com/office/drawing/2014/main" id="{550EF35D-21E7-5D50-1B6D-3D2121C5B1C1}"/>
              </a:ext>
            </a:extLst>
          </p:cNvPr>
          <p:cNvSpPr/>
          <p:nvPr/>
        </p:nvSpPr>
        <p:spPr>
          <a:xfrm rot="12222081">
            <a:off x="7163617" y="2792132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9F3E6A-2CAC-5818-BE36-CD431110FF05}"/>
              </a:ext>
            </a:extLst>
          </p:cNvPr>
          <p:cNvSpPr/>
          <p:nvPr/>
        </p:nvSpPr>
        <p:spPr>
          <a:xfrm>
            <a:off x="5586793" y="5174765"/>
            <a:ext cx="3553196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CTRL + SHIFT + </a:t>
            </a:r>
            <a:r>
              <a:rPr kumimoji="0" lang="en-GB" sz="1800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Wingdings" panose="05000000000000000000" pitchFamily="2" charset="2"/>
              </a:rPr>
              <a:t>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Select and jump to the bottom of the range</a:t>
            </a:r>
          </a:p>
        </p:txBody>
      </p:sp>
      <p:sp>
        <p:nvSpPr>
          <p:cNvPr id="9" name="Arrow: Right 14">
            <a:extLst>
              <a:ext uri="{FF2B5EF4-FFF2-40B4-BE49-F238E27FC236}">
                <a16:creationId xmlns:a16="http://schemas.microsoft.com/office/drawing/2014/main" id="{44CB971D-376F-890E-C585-55A9E7F73E41}"/>
              </a:ext>
            </a:extLst>
          </p:cNvPr>
          <p:cNvSpPr/>
          <p:nvPr/>
        </p:nvSpPr>
        <p:spPr>
          <a:xfrm rot="15394571">
            <a:off x="5359015" y="4155225"/>
            <a:ext cx="1055662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83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393370-499E-D4D2-ADD3-857D0AD4D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Other navigation short cuts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77AA6D-E983-6893-4BEF-6F09BF745731}"/>
              </a:ext>
            </a:extLst>
          </p:cNvPr>
          <p:cNvGrpSpPr/>
          <p:nvPr/>
        </p:nvGrpSpPr>
        <p:grpSpPr>
          <a:xfrm>
            <a:off x="1441210" y="1152178"/>
            <a:ext cx="8912465" cy="887842"/>
            <a:chOff x="1290324" y="1340768"/>
            <a:chExt cx="9628649" cy="8878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A72C94-1713-C3A8-F350-DBAB4365F4C3}"/>
                </a:ext>
              </a:extLst>
            </p:cNvPr>
            <p:cNvSpPr/>
            <p:nvPr/>
          </p:nvSpPr>
          <p:spPr>
            <a:xfrm>
              <a:off x="3575720" y="1340768"/>
              <a:ext cx="7343253" cy="88784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Pentagon 1">
              <a:extLst>
                <a:ext uri="{FF2B5EF4-FFF2-40B4-BE49-F238E27FC236}">
                  <a16:creationId xmlns:a16="http://schemas.microsoft.com/office/drawing/2014/main" id="{6295E0FC-337C-6B34-ED77-904779E29A6B}"/>
                </a:ext>
              </a:extLst>
            </p:cNvPr>
            <p:cNvSpPr/>
            <p:nvPr/>
          </p:nvSpPr>
          <p:spPr>
            <a:xfrm>
              <a:off x="1290324" y="1340769"/>
              <a:ext cx="2853289" cy="887841"/>
            </a:xfrm>
            <a:prstGeom prst="homePlat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6CA18-73F6-785E-5032-47F753125462}"/>
                </a:ext>
              </a:extLst>
            </p:cNvPr>
            <p:cNvSpPr txBox="1"/>
            <p:nvPr/>
          </p:nvSpPr>
          <p:spPr>
            <a:xfrm>
              <a:off x="1751329" y="1430747"/>
              <a:ext cx="190504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CTRL + HOME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D8144FDE-BB8F-0AEC-C23A-B417ADF60FBE}"/>
                </a:ext>
              </a:extLst>
            </p:cNvPr>
            <p:cNvSpPr txBox="1">
              <a:spLocks/>
            </p:cNvSpPr>
            <p:nvPr/>
          </p:nvSpPr>
          <p:spPr>
            <a:xfrm>
              <a:off x="4474140" y="1607718"/>
              <a:ext cx="5491566" cy="353943"/>
            </a:xfrm>
            <a:prstGeom prst="rect">
              <a:avLst/>
            </a:prstGeom>
          </p:spPr>
          <p:txBody>
            <a:bodyPr vert="horz" wrap="square" lIns="45720" tIns="22860" rIns="45720" bIns="2286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Jump to cell A1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128C0AC-BDF2-2CFC-0152-54A24C68CC5D}"/>
              </a:ext>
            </a:extLst>
          </p:cNvPr>
          <p:cNvGrpSpPr/>
          <p:nvPr/>
        </p:nvGrpSpPr>
        <p:grpSpPr>
          <a:xfrm>
            <a:off x="1441210" y="2513167"/>
            <a:ext cx="8912465" cy="887842"/>
            <a:chOff x="1290324" y="1340768"/>
            <a:chExt cx="9628649" cy="8878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9EB31B-D0FD-9DF5-A319-8EB1BD15EE61}"/>
                </a:ext>
              </a:extLst>
            </p:cNvPr>
            <p:cNvSpPr/>
            <p:nvPr/>
          </p:nvSpPr>
          <p:spPr>
            <a:xfrm>
              <a:off x="3575720" y="1340768"/>
              <a:ext cx="7343253" cy="887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Pentagon 1">
              <a:extLst>
                <a:ext uri="{FF2B5EF4-FFF2-40B4-BE49-F238E27FC236}">
                  <a16:creationId xmlns:a16="http://schemas.microsoft.com/office/drawing/2014/main" id="{42A935FA-B8CE-90AD-1892-DE8FB8A00151}"/>
                </a:ext>
              </a:extLst>
            </p:cNvPr>
            <p:cNvSpPr/>
            <p:nvPr/>
          </p:nvSpPr>
          <p:spPr>
            <a:xfrm>
              <a:off x="1290324" y="1340769"/>
              <a:ext cx="2853289" cy="887841"/>
            </a:xfrm>
            <a:prstGeom prst="homePlat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A792B4-6C2A-4119-DCCA-9695FDF8B6FB}"/>
                </a:ext>
              </a:extLst>
            </p:cNvPr>
            <p:cNvSpPr txBox="1"/>
            <p:nvPr/>
          </p:nvSpPr>
          <p:spPr>
            <a:xfrm>
              <a:off x="1751329" y="1430747"/>
              <a:ext cx="162241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CTRL + END</a:t>
              </a:r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F8EB17E-FF83-27D7-B69A-6FDEB0E562F3}"/>
                </a:ext>
              </a:extLst>
            </p:cNvPr>
            <p:cNvSpPr txBox="1">
              <a:spLocks/>
            </p:cNvSpPr>
            <p:nvPr/>
          </p:nvSpPr>
          <p:spPr>
            <a:xfrm>
              <a:off x="4474140" y="1453830"/>
              <a:ext cx="5491566" cy="661720"/>
            </a:xfrm>
            <a:prstGeom prst="rect">
              <a:avLst/>
            </a:prstGeom>
          </p:spPr>
          <p:txBody>
            <a:bodyPr vert="horz" wrap="square" lIns="45720" tIns="22860" rIns="45720" bIns="2286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Jump to bottom right hand corner of your worksheet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DE3E21-768E-B39B-9584-97D660ED9CE4}"/>
              </a:ext>
            </a:extLst>
          </p:cNvPr>
          <p:cNvGrpSpPr/>
          <p:nvPr/>
        </p:nvGrpSpPr>
        <p:grpSpPr>
          <a:xfrm>
            <a:off x="1441450" y="3874156"/>
            <a:ext cx="8912465" cy="887842"/>
            <a:chOff x="1290324" y="1340768"/>
            <a:chExt cx="9628649" cy="8878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CB82FF-82F4-276D-331D-0A6474F94115}"/>
                </a:ext>
              </a:extLst>
            </p:cNvPr>
            <p:cNvSpPr/>
            <p:nvPr/>
          </p:nvSpPr>
          <p:spPr>
            <a:xfrm>
              <a:off x="3575720" y="1340768"/>
              <a:ext cx="7343253" cy="887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Pentagon 1">
              <a:extLst>
                <a:ext uri="{FF2B5EF4-FFF2-40B4-BE49-F238E27FC236}">
                  <a16:creationId xmlns:a16="http://schemas.microsoft.com/office/drawing/2014/main" id="{71298E9C-5084-BD0C-01CB-A3CA09C2D008}"/>
                </a:ext>
              </a:extLst>
            </p:cNvPr>
            <p:cNvSpPr/>
            <p:nvPr/>
          </p:nvSpPr>
          <p:spPr>
            <a:xfrm>
              <a:off x="1290324" y="1340769"/>
              <a:ext cx="2853289" cy="887841"/>
            </a:xfrm>
            <a:prstGeom prst="homePlat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6323C2-F56A-FE28-FD95-853D4A076C0B}"/>
                </a:ext>
              </a:extLst>
            </p:cNvPr>
            <p:cNvSpPr txBox="1"/>
            <p:nvPr/>
          </p:nvSpPr>
          <p:spPr>
            <a:xfrm>
              <a:off x="1751329" y="1430747"/>
              <a:ext cx="162241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</a:rPr>
                <a:t>CTRL + PAGE UP</a:t>
              </a:r>
            </a:p>
          </p:txBody>
        </p: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D7EA45A6-CB7D-2F84-CE2B-586237E3BC7B}"/>
                </a:ext>
              </a:extLst>
            </p:cNvPr>
            <p:cNvSpPr txBox="1">
              <a:spLocks/>
            </p:cNvSpPr>
            <p:nvPr/>
          </p:nvSpPr>
          <p:spPr>
            <a:xfrm>
              <a:off x="4474140" y="1453830"/>
              <a:ext cx="5491566" cy="661720"/>
            </a:xfrm>
            <a:prstGeom prst="rect">
              <a:avLst/>
            </a:prstGeom>
          </p:spPr>
          <p:txBody>
            <a:bodyPr vert="horz" wrap="square" lIns="45720" tIns="22860" rIns="45720" bIns="2286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Move to the worksheet right of the current worksheet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6ED65C-9F72-7E7B-C0D7-930504B6A89B}"/>
              </a:ext>
            </a:extLst>
          </p:cNvPr>
          <p:cNvGrpSpPr/>
          <p:nvPr/>
        </p:nvGrpSpPr>
        <p:grpSpPr>
          <a:xfrm>
            <a:off x="1441450" y="5235146"/>
            <a:ext cx="8912465" cy="887842"/>
            <a:chOff x="1290324" y="1340768"/>
            <a:chExt cx="9628649" cy="8878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55A9F1-B22C-570C-ACEE-CA33A813F794}"/>
                </a:ext>
              </a:extLst>
            </p:cNvPr>
            <p:cNvSpPr/>
            <p:nvPr/>
          </p:nvSpPr>
          <p:spPr>
            <a:xfrm>
              <a:off x="3575720" y="1340768"/>
              <a:ext cx="7343253" cy="887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Pentagon 1">
              <a:extLst>
                <a:ext uri="{FF2B5EF4-FFF2-40B4-BE49-F238E27FC236}">
                  <a16:creationId xmlns:a16="http://schemas.microsoft.com/office/drawing/2014/main" id="{E7E7F138-B516-E76B-2983-84AAED6AE8CA}"/>
                </a:ext>
              </a:extLst>
            </p:cNvPr>
            <p:cNvSpPr/>
            <p:nvPr/>
          </p:nvSpPr>
          <p:spPr>
            <a:xfrm>
              <a:off x="1290324" y="1340769"/>
              <a:ext cx="2853289" cy="887841"/>
            </a:xfrm>
            <a:prstGeom prst="homePlat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F75876-7556-6D67-BA75-114A8544A163}"/>
                </a:ext>
              </a:extLst>
            </p:cNvPr>
            <p:cNvSpPr txBox="1"/>
            <p:nvPr/>
          </p:nvSpPr>
          <p:spPr>
            <a:xfrm>
              <a:off x="1751329" y="1430747"/>
              <a:ext cx="186772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CTRL + PAGE DOWN</a:t>
              </a:r>
            </a:p>
          </p:txBody>
        </p: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1FB53230-948A-41EF-55F3-3772724C1D20}"/>
                </a:ext>
              </a:extLst>
            </p:cNvPr>
            <p:cNvSpPr txBox="1">
              <a:spLocks/>
            </p:cNvSpPr>
            <p:nvPr/>
          </p:nvSpPr>
          <p:spPr>
            <a:xfrm>
              <a:off x="4474140" y="1453830"/>
              <a:ext cx="5491566" cy="661720"/>
            </a:xfrm>
            <a:prstGeom prst="rect">
              <a:avLst/>
            </a:prstGeom>
          </p:spPr>
          <p:txBody>
            <a:bodyPr vert="horz" wrap="square" lIns="45720" tIns="22860" rIns="45720" bIns="2286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Move to the worksheet left of the current worksheet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96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07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2AF88A2-87BF-1262-1006-156DC98A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86137"/>
            <a:ext cx="11068811" cy="57606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911940-5E0B-FAFC-F5AD-9C2704D41DAB}"/>
              </a:ext>
            </a:extLst>
          </p:cNvPr>
          <p:cNvSpPr txBox="1">
            <a:spLocks/>
          </p:cNvSpPr>
          <p:nvPr/>
        </p:nvSpPr>
        <p:spPr>
          <a:xfrm>
            <a:off x="499798" y="2123066"/>
            <a:ext cx="11068811" cy="2906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 marL="33411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627" indent="-43962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339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68232" indent="-330209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06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latin typeface="Sabon Next LT" panose="02000500000000000000" pitchFamily="2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7157830-8A37-F182-7359-F77EA94D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2314475"/>
            <a:ext cx="11068811" cy="301952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Selecting rows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Selecting columns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Selecting and navigating a range of cells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Other navigation short cuts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Exercise</a:t>
            </a:r>
            <a:endParaRPr lang="en-GB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7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0DA442-CF26-0170-8F47-24C1EBC05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Selecting rows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EFE22-92BB-EDAD-6FEE-133F9EFF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26" y="1015851"/>
            <a:ext cx="7975948" cy="48262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5F2C62-8679-6907-7ADF-7EB8DF97BCD1}"/>
              </a:ext>
            </a:extLst>
          </p:cNvPr>
          <p:cNvSpPr/>
          <p:nvPr/>
        </p:nvSpPr>
        <p:spPr>
          <a:xfrm>
            <a:off x="1479550" y="4348576"/>
            <a:ext cx="2276275" cy="952631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+ Spacebar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entire ROW</a:t>
            </a:r>
          </a:p>
        </p:txBody>
      </p:sp>
      <p:sp>
        <p:nvSpPr>
          <p:cNvPr id="6" name="Arrow: Right 9">
            <a:extLst>
              <a:ext uri="{FF2B5EF4-FFF2-40B4-BE49-F238E27FC236}">
                <a16:creationId xmlns:a16="http://schemas.microsoft.com/office/drawing/2014/main" id="{7654BE45-8DE2-15C0-80E4-6049400FBADF}"/>
              </a:ext>
            </a:extLst>
          </p:cNvPr>
          <p:cNvSpPr/>
          <p:nvPr/>
        </p:nvSpPr>
        <p:spPr>
          <a:xfrm rot="18028589">
            <a:off x="1147960" y="3253493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FE872-C7EB-2856-E17A-11B196FB24E7}"/>
              </a:ext>
            </a:extLst>
          </p:cNvPr>
          <p:cNvSpPr/>
          <p:nvPr/>
        </p:nvSpPr>
        <p:spPr>
          <a:xfrm>
            <a:off x="3974300" y="3062367"/>
            <a:ext cx="3600400" cy="1284932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Hold 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+ 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 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</a:t>
            </a: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arrow keys to select multiple rows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798AC-7D4D-98E1-554F-95ADFF10CAB2}"/>
              </a:ext>
            </a:extLst>
          </p:cNvPr>
          <p:cNvSpPr/>
          <p:nvPr/>
        </p:nvSpPr>
        <p:spPr>
          <a:xfrm>
            <a:off x="7827020" y="4016274"/>
            <a:ext cx="2564755" cy="161545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C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X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V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copy / cut / paste a row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04F91-1F20-36B9-6478-EFA6673062D4}"/>
              </a:ext>
            </a:extLst>
          </p:cNvPr>
          <p:cNvSpPr/>
          <p:nvPr/>
        </p:nvSpPr>
        <p:spPr>
          <a:xfrm>
            <a:off x="3974300" y="4614278"/>
            <a:ext cx="3600400" cy="161545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‘+’</a:t>
            </a: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insert a row under the selected row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‘-’</a:t>
            </a: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delete the selected row</a:t>
            </a:r>
          </a:p>
        </p:txBody>
      </p:sp>
    </p:spTree>
    <p:extLst>
      <p:ext uri="{BB962C8B-B14F-4D97-AF65-F5344CB8AC3E}">
        <p14:creationId xmlns:p14="http://schemas.microsoft.com/office/powerpoint/2010/main" val="163677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A5EC-8D2C-6997-3A5D-B581AED94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Selecting columns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87C64-9217-ACB2-1D83-56513C3D6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8115" y="1015851"/>
            <a:ext cx="7975770" cy="4826297"/>
          </a:xfrm>
          <a:prstGeom prst="rect">
            <a:avLst/>
          </a:prstGeom>
        </p:spPr>
      </p:pic>
      <p:sp>
        <p:nvSpPr>
          <p:cNvPr id="5" name="Arrow: Right 9">
            <a:extLst>
              <a:ext uri="{FF2B5EF4-FFF2-40B4-BE49-F238E27FC236}">
                <a16:creationId xmlns:a16="http://schemas.microsoft.com/office/drawing/2014/main" id="{9ECEDA2B-F7EB-76E3-D230-B417563583DA}"/>
              </a:ext>
            </a:extLst>
          </p:cNvPr>
          <p:cNvSpPr/>
          <p:nvPr/>
        </p:nvSpPr>
        <p:spPr>
          <a:xfrm rot="9566317">
            <a:off x="4871155" y="4165265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677CC-B6B8-8122-1CE2-4E4C50BF23CF}"/>
              </a:ext>
            </a:extLst>
          </p:cNvPr>
          <p:cNvSpPr/>
          <p:nvPr/>
        </p:nvSpPr>
        <p:spPr>
          <a:xfrm>
            <a:off x="5230452" y="3001095"/>
            <a:ext cx="3600400" cy="952631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Spacebar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entire COLUMN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2114-7DCE-AA16-4D93-7341D8ECE55A}"/>
              </a:ext>
            </a:extLst>
          </p:cNvPr>
          <p:cNvSpPr/>
          <p:nvPr/>
        </p:nvSpPr>
        <p:spPr>
          <a:xfrm>
            <a:off x="5899280" y="4858961"/>
            <a:ext cx="3600400" cy="1284932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C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X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V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copy / cut / paste a row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7F213-3EEB-DFDD-D86B-94EC2B2CA8AF}"/>
              </a:ext>
            </a:extLst>
          </p:cNvPr>
          <p:cNvSpPr/>
          <p:nvPr/>
        </p:nvSpPr>
        <p:spPr>
          <a:xfrm>
            <a:off x="1155785" y="2358629"/>
            <a:ext cx="3048334" cy="1284932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Hold 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+ 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or 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arrow keys to select multiple rows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F1F723-0554-97F2-2F3A-71AEB8652959}"/>
              </a:ext>
            </a:extLst>
          </p:cNvPr>
          <p:cNvSpPr/>
          <p:nvPr/>
        </p:nvSpPr>
        <p:spPr>
          <a:xfrm>
            <a:off x="1155785" y="4205843"/>
            <a:ext cx="3048334" cy="181544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‘+’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insert a column on the right of the selected column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‘-’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delete the selected column</a:t>
            </a:r>
          </a:p>
        </p:txBody>
      </p:sp>
    </p:spTree>
    <p:extLst>
      <p:ext uri="{BB962C8B-B14F-4D97-AF65-F5344CB8AC3E}">
        <p14:creationId xmlns:p14="http://schemas.microsoft.com/office/powerpoint/2010/main" val="406736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DF9FD-00CF-9CDC-8178-42CD901D7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Selecting a range of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A1FA3-3E17-85BB-76BF-E9D309D7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053" y="1227113"/>
            <a:ext cx="7959899" cy="48194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EB1B72-5BBC-ADEA-FA20-F49C49C30D5E}"/>
              </a:ext>
            </a:extLst>
          </p:cNvPr>
          <p:cNvSpPr/>
          <p:nvPr/>
        </p:nvSpPr>
        <p:spPr>
          <a:xfrm>
            <a:off x="1346200" y="4574655"/>
            <a:ext cx="4081366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entire range of adjacent CELLS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436FB-41AB-CE05-CFDB-CF77E9B27203}"/>
              </a:ext>
            </a:extLst>
          </p:cNvPr>
          <p:cNvSpPr/>
          <p:nvPr/>
        </p:nvSpPr>
        <p:spPr>
          <a:xfrm>
            <a:off x="6173441" y="4574655"/>
            <a:ext cx="4081366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pressing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A a second time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you select the entire worksheet</a:t>
            </a:r>
          </a:p>
        </p:txBody>
      </p:sp>
    </p:spTree>
    <p:extLst>
      <p:ext uri="{BB962C8B-B14F-4D97-AF65-F5344CB8AC3E}">
        <p14:creationId xmlns:p14="http://schemas.microsoft.com/office/powerpoint/2010/main" val="166769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44404E-5794-7864-3FD2-700FA611B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navigating a range of 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10CFA-D3B9-8816-E013-F4D876ED2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6803" y="1189013"/>
            <a:ext cx="7958394" cy="48262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010464-19D2-A490-D8A1-3C69E55C275D}"/>
              </a:ext>
            </a:extLst>
          </p:cNvPr>
          <p:cNvSpPr/>
          <p:nvPr/>
        </p:nvSpPr>
        <p:spPr>
          <a:xfrm>
            <a:off x="1631950" y="4536555"/>
            <a:ext cx="4081366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arrow keys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 to ends of a range of cells</a:t>
            </a:r>
          </a:p>
        </p:txBody>
      </p:sp>
    </p:spTree>
    <p:extLst>
      <p:ext uri="{BB962C8B-B14F-4D97-AF65-F5344CB8AC3E}">
        <p14:creationId xmlns:p14="http://schemas.microsoft.com/office/powerpoint/2010/main" val="211224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FCFF7A-6954-E4FB-DC99-8342C6008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navigating a range of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869CF-9E38-6FE7-6D3D-DCD1C47B2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7253" y="1208063"/>
            <a:ext cx="7958394" cy="48228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F6E2C5-0235-76E1-DCD4-3817F5916866}"/>
              </a:ext>
            </a:extLst>
          </p:cNvPr>
          <p:cNvSpPr/>
          <p:nvPr/>
        </p:nvSpPr>
        <p:spPr>
          <a:xfrm>
            <a:off x="1422399" y="4554538"/>
            <a:ext cx="4067009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arrow keys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 to ends of a range of cells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2034B-545C-9656-2C3F-033B64790519}"/>
              </a:ext>
            </a:extLst>
          </p:cNvPr>
          <p:cNvSpPr/>
          <p:nvPr/>
        </p:nvSpPr>
        <p:spPr>
          <a:xfrm>
            <a:off x="6518298" y="3869096"/>
            <a:ext cx="3832202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</a:t>
            </a:r>
            <a:r>
              <a:rPr kumimoji="0" lang="en-GB" sz="18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 to the right of the range</a:t>
            </a:r>
          </a:p>
        </p:txBody>
      </p:sp>
      <p:sp>
        <p:nvSpPr>
          <p:cNvPr id="7" name="Arrow: Right 10">
            <a:extLst>
              <a:ext uri="{FF2B5EF4-FFF2-40B4-BE49-F238E27FC236}">
                <a16:creationId xmlns:a16="http://schemas.microsoft.com/office/drawing/2014/main" id="{1282FC13-846A-A2F9-07C9-B4D0D446A40B}"/>
              </a:ext>
            </a:extLst>
          </p:cNvPr>
          <p:cNvSpPr/>
          <p:nvPr/>
        </p:nvSpPr>
        <p:spPr>
          <a:xfrm rot="12222081">
            <a:off x="6970474" y="3012092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61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988D5C-E2B6-480F-887A-D7CA72EAE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navigating a range of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53326-50F2-F955-A9E8-1F2316AFE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5353" y="1227113"/>
            <a:ext cx="7958394" cy="48062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AF27C9-39A8-4709-FA12-79E5DA86084E}"/>
              </a:ext>
            </a:extLst>
          </p:cNvPr>
          <p:cNvSpPr/>
          <p:nvPr/>
        </p:nvSpPr>
        <p:spPr>
          <a:xfrm>
            <a:off x="1460500" y="4573588"/>
            <a:ext cx="4050966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arrow keys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 to ends of a range of cells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3A4977-8828-27F2-6A7D-3D97BDCEF693}"/>
              </a:ext>
            </a:extLst>
          </p:cNvPr>
          <p:cNvSpPr/>
          <p:nvPr/>
        </p:nvSpPr>
        <p:spPr>
          <a:xfrm>
            <a:off x="6441908" y="4875466"/>
            <a:ext cx="3930817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</a:t>
            </a:r>
            <a:r>
              <a:rPr kumimoji="0" lang="en-GB" sz="1800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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 to the bottom of the range</a:t>
            </a:r>
          </a:p>
        </p:txBody>
      </p:sp>
      <p:sp>
        <p:nvSpPr>
          <p:cNvPr id="7" name="Arrow: Right 8">
            <a:extLst>
              <a:ext uri="{FF2B5EF4-FFF2-40B4-BE49-F238E27FC236}">
                <a16:creationId xmlns:a16="http://schemas.microsoft.com/office/drawing/2014/main" id="{4621088C-D4C0-D3F7-65F6-358247406EE6}"/>
              </a:ext>
            </a:extLst>
          </p:cNvPr>
          <p:cNvSpPr/>
          <p:nvPr/>
        </p:nvSpPr>
        <p:spPr>
          <a:xfrm rot="12222081">
            <a:off x="6856303" y="4018462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77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835A29-685E-5ED2-33C9-022F5BCDF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navigating a range of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5977B-8199-302D-7D5E-64C263049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6803" y="1228346"/>
            <a:ext cx="7959600" cy="48130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8E254C-57C6-490E-1E55-350CB4007C4B}"/>
              </a:ext>
            </a:extLst>
          </p:cNvPr>
          <p:cNvSpPr/>
          <p:nvPr/>
        </p:nvSpPr>
        <p:spPr>
          <a:xfrm>
            <a:off x="1631949" y="4592638"/>
            <a:ext cx="4042946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arrow keys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 to ends of a range of cells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B45484-F1CB-1329-A955-FFD3AF8574C7}"/>
              </a:ext>
            </a:extLst>
          </p:cNvPr>
          <p:cNvSpPr/>
          <p:nvPr/>
        </p:nvSpPr>
        <p:spPr>
          <a:xfrm>
            <a:off x="1631949" y="1198562"/>
            <a:ext cx="4042946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</a:t>
            </a:r>
            <a:r>
              <a:rPr kumimoji="0" lang="en-GB" sz="18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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 to the left of a range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2D1DCFD-F2C3-0220-4E83-D68F6C6959CC}"/>
              </a:ext>
            </a:extLst>
          </p:cNvPr>
          <p:cNvSpPr/>
          <p:nvPr/>
        </p:nvSpPr>
        <p:spPr>
          <a:xfrm rot="3595271">
            <a:off x="2471398" y="2912221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322315"/>
      </p:ext>
    </p:extLst>
  </p:cSld>
  <p:clrMapOvr>
    <a:masterClrMapping/>
  </p:clrMapOvr>
</p:sld>
</file>

<file path=ppt/theme/theme1.xml><?xml version="1.0" encoding="utf-8"?>
<a:theme xmlns:a="http://schemas.openxmlformats.org/drawingml/2006/main" name="Date holder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E34B83C9-B328-3141-973B-A9B724C06678}"/>
    </a:ext>
  </a:extLst>
</a:theme>
</file>

<file path=ppt/theme/theme2.xml><?xml version="1.0" encoding="utf-8"?>
<a:theme xmlns:a="http://schemas.openxmlformats.org/drawingml/2006/main" name="AD 1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Alpha Development (Century Gothic) 201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6C33FCEC-C402-0447-8512-A69FEF01A6D6}"/>
    </a:ext>
  </a:extLst>
</a:theme>
</file>

<file path=ppt/theme/theme3.xml><?xml version="1.0" encoding="utf-8"?>
<a:theme xmlns:a="http://schemas.openxmlformats.org/drawingml/2006/main" name="AD 2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962F8307-3F60-E247-97DE-8A7EC283C067}"/>
    </a:ext>
  </a:extLst>
</a:theme>
</file>

<file path=ppt/theme/theme4.xml><?xml version="1.0" encoding="utf-8"?>
<a:theme xmlns:a="http://schemas.openxmlformats.org/drawingml/2006/main" name="AD 3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25FE985F-C0E1-8046-A5E9-373C5BBB570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553BD9181624686A68F63ABB446DF" ma:contentTypeVersion="21" ma:contentTypeDescription="Create a new document." ma:contentTypeScope="" ma:versionID="ee33f439afe5f713e430bc419b9183ba">
  <xsd:schema xmlns:xsd="http://www.w3.org/2001/XMLSchema" xmlns:xs="http://www.w3.org/2001/XMLSchema" xmlns:p="http://schemas.microsoft.com/office/2006/metadata/properties" xmlns:ns1="http://schemas.microsoft.com/sharepoint/v3" xmlns:ns2="26d2fa48-a9bb-4686-8122-5406e5c0c038" xmlns:ns3="059fecdb-ee26-4135-81c8-712a955c51df" targetNamespace="http://schemas.microsoft.com/office/2006/metadata/properties" ma:root="true" ma:fieldsID="8a55f4bd9fbe5a9e1352735377af3810" ns1:_="" ns2:_="" ns3:_="">
    <xsd:import namespace="http://schemas.microsoft.com/sharepoint/v3"/>
    <xsd:import namespace="26d2fa48-a9bb-4686-8122-5406e5c0c038"/>
    <xsd:import namespace="059fecdb-ee26-4135-81c8-712a955c51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2fa48-a9bb-4686-8122-5406e5c0c0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524ab15-2588-42b2-9fa8-efec336df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fecdb-ee26-4135-81c8-712a955c51d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51f1491-6acf-4107-a370-7835031dc742}" ma:internalName="TaxCatchAll" ma:showField="CatchAllData" ma:web="059fecdb-ee26-4135-81c8-712a955c51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059fecdb-ee26-4135-81c8-712a955c51df">
      <UserInfo>
        <DisplayName/>
        <AccountId xsi:nil="true"/>
        <AccountType/>
      </UserInfo>
    </SharedWithUsers>
    <MediaLengthInSeconds xmlns="26d2fa48-a9bb-4686-8122-5406e5c0c038" xsi:nil="true"/>
    <TaxCatchAll xmlns="059fecdb-ee26-4135-81c8-712a955c51df" xsi:nil="true"/>
    <lcf76f155ced4ddcb4097134ff3c332f xmlns="26d2fa48-a9bb-4686-8122-5406e5c0c03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FF8429F-08F2-4BBA-8192-EAEF9A6683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959CE3-1D87-42D3-9D74-C2309811F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6d2fa48-a9bb-4686-8122-5406e5c0c038"/>
    <ds:schemaRef ds:uri="059fecdb-ee26-4135-81c8-712a955c5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A0C221-ED51-492D-BD1E-8BBBA6B11909}">
  <ds:schemaRefs>
    <ds:schemaRef ds:uri="http://purl.org/dc/terms/"/>
    <ds:schemaRef ds:uri="http://schemas.openxmlformats.org/package/2006/metadata/core-properties"/>
    <ds:schemaRef ds:uri="563f4685-7473-4039-a801-c2532644dcd1"/>
    <ds:schemaRef ds:uri="http://schemas.microsoft.com/office/2006/metadata/properties"/>
    <ds:schemaRef ds:uri="http://purl.org/dc/dcmitype/"/>
    <ds:schemaRef ds:uri="d71b1705-8ce6-48a6-82d2-3f914472a107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sharepoint/v3"/>
    <ds:schemaRef ds:uri="059fecdb-ee26-4135-81c8-712a955c51df"/>
    <ds:schemaRef ds:uri="26d2fa48-a9bb-4686-8122-5406e5c0c0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Date holder</Template>
  <TotalTime>1931</TotalTime>
  <Words>624</Words>
  <Application>Microsoft Office PowerPoint</Application>
  <PresentationFormat>Widescreen</PresentationFormat>
  <Paragraphs>113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Avenir Next LT Pro</vt:lpstr>
      <vt:lpstr>Calibri</vt:lpstr>
      <vt:lpstr>Century Gothic</vt:lpstr>
      <vt:lpstr>Sabon Next LT</vt:lpstr>
      <vt:lpstr>Wingdings</vt:lpstr>
      <vt:lpstr>Date holder</vt:lpstr>
      <vt:lpstr>AD 1</vt:lpstr>
      <vt:lpstr>AD 2</vt:lpstr>
      <vt:lpstr>AD 3</vt:lpstr>
      <vt:lpstr>PowerPoint Presentation</vt:lpstr>
      <vt:lpstr>Agenda </vt:lpstr>
      <vt:lpstr>Selecting rows</vt:lpstr>
      <vt:lpstr>Selecting columns</vt:lpstr>
      <vt:lpstr>Selecting a range of cells</vt:lpstr>
      <vt:lpstr>navigating a range of cells</vt:lpstr>
      <vt:lpstr>navigating a range of cells</vt:lpstr>
      <vt:lpstr>navigating a range of cells</vt:lpstr>
      <vt:lpstr>navigating a range of cells</vt:lpstr>
      <vt:lpstr>navigating a range of cells</vt:lpstr>
      <vt:lpstr>navigating a range of cells</vt:lpstr>
      <vt:lpstr>navigating a range of cells</vt:lpstr>
      <vt:lpstr>Other navigation short cuts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Chandler</dc:creator>
  <cp:lastModifiedBy>Tzyy Ong</cp:lastModifiedBy>
  <cp:revision>46</cp:revision>
  <cp:lastPrinted>2015-03-16T15:03:50Z</cp:lastPrinted>
  <dcterms:created xsi:type="dcterms:W3CDTF">2021-10-18T15:46:15Z</dcterms:created>
  <dcterms:modified xsi:type="dcterms:W3CDTF">2023-10-27T01:21:51Z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0x0101002E0E621B87316E49B544D4D7BAAF9CF2</vt:lpwstr>
  </property>
  <property fmtid="{D5CDD505-2E9C-101B-9397-08002B2CF9AE}" pid="3" name="Order">
    <vt:r8>44076300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