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796" r:id="rId5"/>
    <p:sldMasterId id="2147483802" r:id="rId6"/>
    <p:sldMasterId id="2147483805" r:id="rId7"/>
  </p:sldMasterIdLst>
  <p:notesMasterIdLst>
    <p:notesMasterId r:id="rId18"/>
  </p:notesMasterIdLst>
  <p:handoutMasterIdLst>
    <p:handoutMasterId r:id="rId19"/>
  </p:handoutMasterIdLst>
  <p:sldIdLst>
    <p:sldId id="4566" r:id="rId8"/>
    <p:sldId id="4625" r:id="rId9"/>
    <p:sldId id="4626" r:id="rId10"/>
    <p:sldId id="4627" r:id="rId11"/>
    <p:sldId id="4628" r:id="rId12"/>
    <p:sldId id="4629" r:id="rId13"/>
    <p:sldId id="4630" r:id="rId14"/>
    <p:sldId id="4631" r:id="rId15"/>
    <p:sldId id="4632" r:id="rId16"/>
    <p:sldId id="4624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pos="7605" userDrawn="1">
          <p15:clr>
            <a:srgbClr val="A4A3A4"/>
          </p15:clr>
        </p15:guide>
        <p15:guide id="9" pos="6244" userDrawn="1">
          <p15:clr>
            <a:srgbClr val="A4A3A4"/>
          </p15:clr>
        </p15:guide>
        <p15:guide id="10" orient="horz" pos="3725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E1"/>
    <a:srgbClr val="000000"/>
    <a:srgbClr val="F3F8FA"/>
    <a:srgbClr val="FFFFFF"/>
    <a:srgbClr val="E97100"/>
    <a:srgbClr val="FFC690"/>
    <a:srgbClr val="C0F0EF"/>
    <a:srgbClr val="175F5E"/>
    <a:srgbClr val="F3F7F7"/>
    <a:srgbClr val="B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8A31B-7B89-49C8-B465-EA65FEDFFC96}" v="7" dt="2023-10-27T01:22:59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7" autoAdjust="0"/>
    <p:restoredTop sz="96240" autoAdjust="0"/>
  </p:normalViewPr>
  <p:slideViewPr>
    <p:cSldViewPr snapToGrid="0">
      <p:cViewPr>
        <p:scale>
          <a:sx n="150" d="100"/>
          <a:sy n="150" d="100"/>
        </p:scale>
        <p:origin x="1376" y="120"/>
      </p:cViewPr>
      <p:guideLst>
        <p:guide pos="3840"/>
        <p:guide orient="horz" pos="4020"/>
        <p:guide pos="7605"/>
        <p:guide pos="6244"/>
        <p:guide orient="horz" pos="3725"/>
        <p:guide orient="horz" pos="2160"/>
      </p:guideLst>
    </p:cSldViewPr>
  </p:slideViewPr>
  <p:outlineViewPr>
    <p:cViewPr>
      <p:scale>
        <a:sx n="33" d="100"/>
        <a:sy n="33" d="100"/>
      </p:scale>
      <p:origin x="0" y="-5076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zyy Ong" userId="4e42200c-9974-43c7-991d-a56060a6dffe" providerId="ADAL" clId="{B858A31B-7B89-49C8-B465-EA65FEDFFC96}"/>
    <pc:docChg chg="custSel modSld modMainMaster">
      <pc:chgData name="Tzyy Ong" userId="4e42200c-9974-43c7-991d-a56060a6dffe" providerId="ADAL" clId="{B858A31B-7B89-49C8-B465-EA65FEDFFC96}" dt="2023-10-27T01:23:03.912" v="15" actId="14100"/>
      <pc:docMkLst>
        <pc:docMk/>
      </pc:docMkLst>
      <pc:sldChg chg="modSp mod chgLayout">
        <pc:chgData name="Tzyy Ong" userId="4e42200c-9974-43c7-991d-a56060a6dffe" providerId="ADAL" clId="{B858A31B-7B89-49C8-B465-EA65FEDFFC96}" dt="2023-10-27T01:22:59.190" v="14"/>
        <pc:sldMkLst>
          <pc:docMk/>
          <pc:sldMk cId="3329370280" sldId="4566"/>
        </pc:sldMkLst>
        <pc:spChg chg="mod ord">
          <ac:chgData name="Tzyy Ong" userId="4e42200c-9974-43c7-991d-a56060a6dffe" providerId="ADAL" clId="{B858A31B-7B89-49C8-B465-EA65FEDFFC96}" dt="2023-10-27T01:22:56.483" v="13" actId="700"/>
          <ac:spMkLst>
            <pc:docMk/>
            <pc:sldMk cId="3329370280" sldId="4566"/>
            <ac:spMk id="2" creationId="{2A5EF40C-D7EC-AC4B-942B-991478A7DA54}"/>
          </ac:spMkLst>
        </pc:spChg>
        <pc:spChg chg="mod ord">
          <ac:chgData name="Tzyy Ong" userId="4e42200c-9974-43c7-991d-a56060a6dffe" providerId="ADAL" clId="{B858A31B-7B89-49C8-B465-EA65FEDFFC96}" dt="2023-10-27T01:22:59.190" v="14"/>
          <ac:spMkLst>
            <pc:docMk/>
            <pc:sldMk cId="3329370280" sldId="4566"/>
            <ac:spMk id="6" creationId="{A5BC5C4A-1BDC-AE77-2C00-FF6A70F6FBC7}"/>
          </ac:spMkLst>
        </pc:spChg>
        <pc:spChg chg="mod ord">
          <ac:chgData name="Tzyy Ong" userId="4e42200c-9974-43c7-991d-a56060a6dffe" providerId="ADAL" clId="{B858A31B-7B89-49C8-B465-EA65FEDFFC96}" dt="2023-10-27T01:22:56.483" v="13" actId="700"/>
          <ac:spMkLst>
            <pc:docMk/>
            <pc:sldMk cId="3329370280" sldId="4566"/>
            <ac:spMk id="8" creationId="{A14E3CDB-503D-2795-52EA-B747FF8C7081}"/>
          </ac:spMkLst>
        </pc:spChg>
      </pc:sldChg>
      <pc:sldChg chg="modSp mod">
        <pc:chgData name="Tzyy Ong" userId="4e42200c-9974-43c7-991d-a56060a6dffe" providerId="ADAL" clId="{B858A31B-7B89-49C8-B465-EA65FEDFFC96}" dt="2023-10-27T01:23:03.912" v="15" actId="14100"/>
        <pc:sldMkLst>
          <pc:docMk/>
          <pc:sldMk cId="3042475142" sldId="4625"/>
        </pc:sldMkLst>
        <pc:spChg chg="mod">
          <ac:chgData name="Tzyy Ong" userId="4e42200c-9974-43c7-991d-a56060a6dffe" providerId="ADAL" clId="{B858A31B-7B89-49C8-B465-EA65FEDFFC96}" dt="2023-10-27T01:23:03.912" v="15" actId="14100"/>
          <ac:spMkLst>
            <pc:docMk/>
            <pc:sldMk cId="3042475142" sldId="4625"/>
            <ac:spMk id="6" creationId="{57157830-8A37-F182-7359-F77EA94DF704}"/>
          </ac:spMkLst>
        </pc:spChg>
      </pc:sldChg>
      <pc:sldMasterChg chg="addSp delSp modSp mod">
        <pc:chgData name="Tzyy Ong" userId="4e42200c-9974-43c7-991d-a56060a6dffe" providerId="ADAL" clId="{B858A31B-7B89-49C8-B465-EA65FEDFFC96}" dt="2023-10-27T01:22:42.447" v="12" actId="167"/>
        <pc:sldMasterMkLst>
          <pc:docMk/>
          <pc:sldMasterMk cId="0" sldId="2147483791"/>
        </pc:sldMasterMkLst>
        <pc:spChg chg="ord">
          <ac:chgData name="Tzyy Ong" userId="4e42200c-9974-43c7-991d-a56060a6dffe" providerId="ADAL" clId="{B858A31B-7B89-49C8-B465-EA65FEDFFC96}" dt="2023-10-27T01:22:42.447" v="12" actId="167"/>
          <ac:spMkLst>
            <pc:docMk/>
            <pc:sldMasterMk cId="0" sldId="2147483791"/>
            <ac:spMk id="9" creationId="{6E2DF689-D51F-4F3B-92E0-1782B2DDC24F}"/>
          </ac:spMkLst>
        </pc:spChg>
        <pc:picChg chg="add del mod">
          <ac:chgData name="Tzyy Ong" userId="4e42200c-9974-43c7-991d-a56060a6dffe" providerId="ADAL" clId="{B858A31B-7B89-49C8-B465-EA65FEDFFC96}" dt="2023-10-27T01:22:25.802" v="3" actId="478"/>
          <ac:picMkLst>
            <pc:docMk/>
            <pc:sldMasterMk cId="0" sldId="2147483791"/>
            <ac:picMk id="2" creationId="{90FD1549-D9F3-4C70-0A26-A62BF1239053}"/>
          </ac:picMkLst>
        </pc:picChg>
        <pc:picChg chg="add mod">
          <ac:chgData name="Tzyy Ong" userId="4e42200c-9974-43c7-991d-a56060a6dffe" providerId="ADAL" clId="{B858A31B-7B89-49C8-B465-EA65FEDFFC96}" dt="2023-10-27T01:22:24.373" v="2"/>
          <ac:picMkLst>
            <pc:docMk/>
            <pc:sldMasterMk cId="0" sldId="2147483791"/>
            <ac:picMk id="3" creationId="{14D2A903-6B53-F97B-B78A-A6E0E4B0F1A5}"/>
          </ac:picMkLst>
        </pc:picChg>
        <pc:picChg chg="add mod">
          <ac:chgData name="Tzyy Ong" userId="4e42200c-9974-43c7-991d-a56060a6dffe" providerId="ADAL" clId="{B858A31B-7B89-49C8-B465-EA65FEDFFC96}" dt="2023-10-27T01:22:24.373" v="2"/>
          <ac:picMkLst>
            <pc:docMk/>
            <pc:sldMasterMk cId="0" sldId="2147483791"/>
            <ac:picMk id="5" creationId="{6FDE2439-6933-F22A-644E-119C3F2F240A}"/>
          </ac:picMkLst>
        </pc:picChg>
        <pc:picChg chg="del">
          <ac:chgData name="Tzyy Ong" userId="4e42200c-9974-43c7-991d-a56060a6dffe" providerId="ADAL" clId="{B858A31B-7B89-49C8-B465-EA65FEDFFC96}" dt="2023-10-27T01:22:23.374" v="1" actId="478"/>
          <ac:picMkLst>
            <pc:docMk/>
            <pc:sldMasterMk cId="0" sldId="2147483791"/>
            <ac:picMk id="15" creationId="{FD3D07BF-AA98-A5E9-D4AD-E9F2F4024DB9}"/>
          </ac:picMkLst>
        </pc:picChg>
        <pc:cxnChg chg="add mod">
          <ac:chgData name="Tzyy Ong" userId="4e42200c-9974-43c7-991d-a56060a6dffe" providerId="ADAL" clId="{B858A31B-7B89-49C8-B465-EA65FEDFFC96}" dt="2023-10-27T01:22:24.373" v="2"/>
          <ac:cxnSpMkLst>
            <pc:docMk/>
            <pc:sldMasterMk cId="0" sldId="2147483791"/>
            <ac:cxnSpMk id="4" creationId="{B58C34CA-1285-80BD-2B84-D44AF0A5267F}"/>
          </ac:cxnSpMkLst>
        </pc:cxnChg>
        <pc:cxnChg chg="del">
          <ac:chgData name="Tzyy Ong" userId="4e42200c-9974-43c7-991d-a56060a6dffe" providerId="ADAL" clId="{B858A31B-7B89-49C8-B465-EA65FEDFFC96}" dt="2023-10-27T01:22:23.374" v="1" actId="478"/>
          <ac:cxnSpMkLst>
            <pc:docMk/>
            <pc:sldMasterMk cId="0" sldId="2147483791"/>
            <ac:cxnSpMk id="16" creationId="{72BF4351-E507-F951-934D-6F1AD3055EDD}"/>
          </ac:cxnSpMkLst>
        </pc:cxnChg>
      </pc:sldMasterChg>
      <pc:sldMasterChg chg="addSp delSp modSp mod modSldLayout sldLayoutOrd">
        <pc:chgData name="Tzyy Ong" userId="4e42200c-9974-43c7-991d-a56060a6dffe" providerId="ADAL" clId="{B858A31B-7B89-49C8-B465-EA65FEDFFC96}" dt="2023-10-27T01:22:32.574" v="8" actId="20578"/>
        <pc:sldMasterMkLst>
          <pc:docMk/>
          <pc:sldMasterMk cId="0" sldId="2147483802"/>
        </pc:sldMasterMkLst>
        <pc:picChg chg="add del mod">
          <ac:chgData name="Tzyy Ong" userId="4e42200c-9974-43c7-991d-a56060a6dffe" providerId="ADAL" clId="{B858A31B-7B89-49C8-B465-EA65FEDFFC96}" dt="2023-10-27T01:22:30.638" v="7" actId="478"/>
          <ac:picMkLst>
            <pc:docMk/>
            <pc:sldMasterMk cId="0" sldId="2147483802"/>
            <ac:picMk id="2" creationId="{B1C366B1-90C7-33F8-B0ED-5BD3C503A730}"/>
          </ac:picMkLst>
        </pc:picChg>
        <pc:picChg chg="add mod">
          <ac:chgData name="Tzyy Ong" userId="4e42200c-9974-43c7-991d-a56060a6dffe" providerId="ADAL" clId="{B858A31B-7B89-49C8-B465-EA65FEDFFC96}" dt="2023-10-27T01:22:29.549" v="6"/>
          <ac:picMkLst>
            <pc:docMk/>
            <pc:sldMasterMk cId="0" sldId="2147483802"/>
            <ac:picMk id="3" creationId="{20DC816B-91FE-53BA-D7F0-6523A1AAD4E6}"/>
          </ac:picMkLst>
        </pc:picChg>
        <pc:picChg chg="add mod">
          <ac:chgData name="Tzyy Ong" userId="4e42200c-9974-43c7-991d-a56060a6dffe" providerId="ADAL" clId="{B858A31B-7B89-49C8-B465-EA65FEDFFC96}" dt="2023-10-27T01:22:29.549" v="6"/>
          <ac:picMkLst>
            <pc:docMk/>
            <pc:sldMasterMk cId="0" sldId="2147483802"/>
            <ac:picMk id="5" creationId="{A760E7AF-57C5-D5A1-8F2A-5D890953B5CE}"/>
          </ac:picMkLst>
        </pc:picChg>
        <pc:picChg chg="del">
          <ac:chgData name="Tzyy Ong" userId="4e42200c-9974-43c7-991d-a56060a6dffe" providerId="ADAL" clId="{B858A31B-7B89-49C8-B465-EA65FEDFFC96}" dt="2023-10-27T01:22:28.560" v="5" actId="478"/>
          <ac:picMkLst>
            <pc:docMk/>
            <pc:sldMasterMk cId="0" sldId="2147483802"/>
            <ac:picMk id="6" creationId="{8F0AFB73-1C55-9085-9D17-96075B669C71}"/>
          </ac:picMkLst>
        </pc:picChg>
        <pc:picChg chg="del">
          <ac:chgData name="Tzyy Ong" userId="4e42200c-9974-43c7-991d-a56060a6dffe" providerId="ADAL" clId="{B858A31B-7B89-49C8-B465-EA65FEDFFC96}" dt="2023-10-27T01:22:28.560" v="5" actId="478"/>
          <ac:picMkLst>
            <pc:docMk/>
            <pc:sldMasterMk cId="0" sldId="2147483802"/>
            <ac:picMk id="8" creationId="{D87134D5-DEBB-B67B-84B3-64D4395A376D}"/>
          </ac:picMkLst>
        </pc:picChg>
        <pc:cxnChg chg="add mod">
          <ac:chgData name="Tzyy Ong" userId="4e42200c-9974-43c7-991d-a56060a6dffe" providerId="ADAL" clId="{B858A31B-7B89-49C8-B465-EA65FEDFFC96}" dt="2023-10-27T01:22:29.549" v="6"/>
          <ac:cxnSpMkLst>
            <pc:docMk/>
            <pc:sldMasterMk cId="0" sldId="2147483802"/>
            <ac:cxnSpMk id="4" creationId="{6D408BE6-213C-51EF-40EC-D918334E11FE}"/>
          </ac:cxnSpMkLst>
        </pc:cxnChg>
        <pc:cxnChg chg="del">
          <ac:chgData name="Tzyy Ong" userId="4e42200c-9974-43c7-991d-a56060a6dffe" providerId="ADAL" clId="{B858A31B-7B89-49C8-B465-EA65FEDFFC96}" dt="2023-10-27T01:22:28.560" v="5" actId="478"/>
          <ac:cxnSpMkLst>
            <pc:docMk/>
            <pc:sldMasterMk cId="0" sldId="2147483802"/>
            <ac:cxnSpMk id="7" creationId="{7FD96C3C-FB1A-AAA9-A525-1A78DBC697EB}"/>
          </ac:cxnSpMkLst>
        </pc:cxnChg>
        <pc:sldLayoutChg chg="ord">
          <pc:chgData name="Tzyy Ong" userId="4e42200c-9974-43c7-991d-a56060a6dffe" providerId="ADAL" clId="{B858A31B-7B89-49C8-B465-EA65FEDFFC96}" dt="2023-10-27T01:22:32.574" v="8" actId="20578"/>
          <pc:sldLayoutMkLst>
            <pc:docMk/>
            <pc:sldMasterMk cId="0" sldId="2147483802"/>
            <pc:sldLayoutMk cId="3082651419" sldId="2147483889"/>
          </pc:sldLayoutMkLst>
        </pc:sldLayoutChg>
      </pc:sldMasterChg>
      <pc:sldMasterChg chg="addSp delSp modSp">
        <pc:chgData name="Tzyy Ong" userId="4e42200c-9974-43c7-991d-a56060a6dffe" providerId="ADAL" clId="{B858A31B-7B89-49C8-B465-EA65FEDFFC96}" dt="2023-10-27T01:22:35.620" v="11" actId="478"/>
        <pc:sldMasterMkLst>
          <pc:docMk/>
          <pc:sldMasterMk cId="0" sldId="2147483805"/>
        </pc:sldMasterMkLst>
        <pc:picChg chg="add mod">
          <ac:chgData name="Tzyy Ong" userId="4e42200c-9974-43c7-991d-a56060a6dffe" providerId="ADAL" clId="{B858A31B-7B89-49C8-B465-EA65FEDFFC96}" dt="2023-10-27T01:22:34.305" v="10"/>
          <ac:picMkLst>
            <pc:docMk/>
            <pc:sldMasterMk cId="0" sldId="2147483805"/>
            <ac:picMk id="2" creationId="{7076D081-5324-9BE5-AC97-A9A31ECE49EF}"/>
          </ac:picMkLst>
        </pc:picChg>
        <pc:picChg chg="add del mod">
          <ac:chgData name="Tzyy Ong" userId="4e42200c-9974-43c7-991d-a56060a6dffe" providerId="ADAL" clId="{B858A31B-7B89-49C8-B465-EA65FEDFFC96}" dt="2023-10-27T01:22:35.620" v="11" actId="478"/>
          <ac:picMkLst>
            <pc:docMk/>
            <pc:sldMasterMk cId="0" sldId="2147483805"/>
            <ac:picMk id="3" creationId="{C5965247-DA2A-7296-E0C3-D7B1F1FD5EBF}"/>
          </ac:picMkLst>
        </pc:picChg>
        <pc:picChg chg="add del mod">
          <ac:chgData name="Tzyy Ong" userId="4e42200c-9974-43c7-991d-a56060a6dffe" providerId="ADAL" clId="{B858A31B-7B89-49C8-B465-EA65FEDFFC96}" dt="2023-10-27T01:22:35.620" v="11" actId="478"/>
          <ac:picMkLst>
            <pc:docMk/>
            <pc:sldMasterMk cId="0" sldId="2147483805"/>
            <ac:picMk id="7" creationId="{72C71D10-8B1F-717E-962F-30A21A01E500}"/>
          </ac:picMkLst>
        </pc:picChg>
        <pc:cxnChg chg="add del mod">
          <ac:chgData name="Tzyy Ong" userId="4e42200c-9974-43c7-991d-a56060a6dffe" providerId="ADAL" clId="{B858A31B-7B89-49C8-B465-EA65FEDFFC96}" dt="2023-10-27T01:22:35.620" v="11" actId="478"/>
          <ac:cxnSpMkLst>
            <pc:docMk/>
            <pc:sldMasterMk cId="0" sldId="2147483805"/>
            <ac:cxnSpMk id="6" creationId="{3F9C0A7A-E83F-54EB-9519-304FD09FB85E}"/>
          </ac:cxnSpMkLst>
        </pc:cxnChg>
      </pc:sldMasterChg>
    </pc:docChg>
  </pc:docChgLst>
  <pc:docChgLst>
    <pc:chgData name="Hector Payne" userId="0979333d-9366-42b3-911c-e540675135ec" providerId="ADAL" clId="{50724512-6F7C-4913-A449-387488F086BC}"/>
    <pc:docChg chg="custSel modSld modMainMaster">
      <pc:chgData name="Hector Payne" userId="0979333d-9366-42b3-911c-e540675135ec" providerId="ADAL" clId="{50724512-6F7C-4913-A449-387488F086BC}" dt="2023-10-26T09:54:34.930" v="16" actId="20577"/>
      <pc:docMkLst>
        <pc:docMk/>
      </pc:docMkLst>
      <pc:sldChg chg="modSp mod">
        <pc:chgData name="Hector Payne" userId="0979333d-9366-42b3-911c-e540675135ec" providerId="ADAL" clId="{50724512-6F7C-4913-A449-387488F086BC}" dt="2023-10-26T09:54:34.930" v="16" actId="20577"/>
        <pc:sldMkLst>
          <pc:docMk/>
          <pc:sldMk cId="3329370280" sldId="4566"/>
        </pc:sldMkLst>
        <pc:spChg chg="mod">
          <ac:chgData name="Hector Payne" userId="0979333d-9366-42b3-911c-e540675135ec" providerId="ADAL" clId="{50724512-6F7C-4913-A449-387488F086BC}" dt="2023-10-26T09:54:34.930" v="16" actId="20577"/>
          <ac:spMkLst>
            <pc:docMk/>
            <pc:sldMk cId="3329370280" sldId="4566"/>
            <ac:spMk id="2" creationId="{2A5EF40C-D7EC-AC4B-942B-991478A7DA54}"/>
          </ac:spMkLst>
        </pc:spChg>
        <pc:spChg chg="mod">
          <ac:chgData name="Hector Payne" userId="0979333d-9366-42b3-911c-e540675135ec" providerId="ADAL" clId="{50724512-6F7C-4913-A449-387488F086BC}" dt="2023-10-26T09:54:27.430" v="3"/>
          <ac:spMkLst>
            <pc:docMk/>
            <pc:sldMk cId="3329370280" sldId="4566"/>
            <ac:spMk id="6" creationId="{A5BC5C4A-1BDC-AE77-2C00-FF6A70F6FBC7}"/>
          </ac:spMkLst>
        </pc:spChg>
        <pc:spChg chg="mod">
          <ac:chgData name="Hector Payne" userId="0979333d-9366-42b3-911c-e540675135ec" providerId="ADAL" clId="{50724512-6F7C-4913-A449-387488F086BC}" dt="2023-10-26T09:54:29.806" v="5" actId="20577"/>
          <ac:spMkLst>
            <pc:docMk/>
            <pc:sldMk cId="3329370280" sldId="4566"/>
            <ac:spMk id="8" creationId="{A14E3CDB-503D-2795-52EA-B747FF8C7081}"/>
          </ac:spMkLst>
        </pc:spChg>
      </pc:sldChg>
      <pc:sldMasterChg chg="delSp mod">
        <pc:chgData name="Hector Payne" userId="0979333d-9366-42b3-911c-e540675135ec" providerId="ADAL" clId="{50724512-6F7C-4913-A449-387488F086BC}" dt="2023-10-26T09:53:59.637" v="0" actId="478"/>
        <pc:sldMasterMkLst>
          <pc:docMk/>
          <pc:sldMasterMk cId="0" sldId="2147483791"/>
        </pc:sldMasterMkLst>
        <pc:picChg chg="del">
          <ac:chgData name="Hector Payne" userId="0979333d-9366-42b3-911c-e540675135ec" providerId="ADAL" clId="{50724512-6F7C-4913-A449-387488F086BC}" dt="2023-10-26T09:53:59.637" v="0" actId="478"/>
          <ac:picMkLst>
            <pc:docMk/>
            <pc:sldMasterMk cId="0" sldId="2147483791"/>
            <ac:picMk id="17" creationId="{18DAD649-74AD-6804-37B2-658880A14D04}"/>
          </ac:picMkLst>
        </pc:picChg>
      </pc:sldMasterChg>
      <pc:sldMasterChg chg="modSp mod">
        <pc:chgData name="Hector Payne" userId="0979333d-9366-42b3-911c-e540675135ec" providerId="ADAL" clId="{50724512-6F7C-4913-A449-387488F086BC}" dt="2023-10-26T09:54:03.591" v="2" actId="20577"/>
        <pc:sldMasterMkLst>
          <pc:docMk/>
          <pc:sldMasterMk cId="0" sldId="2147483796"/>
        </pc:sldMasterMkLst>
        <pc:spChg chg="mod">
          <ac:chgData name="Hector Payne" userId="0979333d-9366-42b3-911c-e540675135ec" providerId="ADAL" clId="{50724512-6F7C-4913-A449-387488F086BC}" dt="2023-10-26T09:54:03.591" v="2" actId="20577"/>
          <ac:spMkLst>
            <pc:docMk/>
            <pc:sldMasterMk cId="0" sldId="2147483796"/>
            <ac:spMk id="2" creationId="{0F2DBFC9-F946-49A6-AB17-B30913C7BCF0}"/>
          </ac:spMkLst>
        </pc:spChg>
      </pc:sldMasterChg>
    </pc:docChg>
  </pc:docChgLst>
  <pc:docChgLst>
    <pc:chgData name="Kate Chandler" userId="8a3d13cf-5647-4bd7-b722-6be0edbeedff" providerId="ADAL" clId="{8EF4322A-6CD8-B74E-8FB4-011AAA8A2FEC}"/>
    <pc:docChg chg="custSel modSld">
      <pc:chgData name="Kate Chandler" userId="8a3d13cf-5647-4bd7-b722-6be0edbeedff" providerId="ADAL" clId="{8EF4322A-6CD8-B74E-8FB4-011AAA8A2FEC}" dt="2022-05-31T13:14:39.452" v="6" actId="207"/>
      <pc:docMkLst>
        <pc:docMk/>
      </pc:docMkLst>
      <pc:sldChg chg="modSp mod">
        <pc:chgData name="Kate Chandler" userId="8a3d13cf-5647-4bd7-b722-6be0edbeedff" providerId="ADAL" clId="{8EF4322A-6CD8-B74E-8FB4-011AAA8A2FEC}" dt="2022-05-31T13:14:09.713" v="0" actId="14100"/>
        <pc:sldMkLst>
          <pc:docMk/>
          <pc:sldMk cId="3329370280" sldId="4566"/>
        </pc:sldMkLst>
        <pc:picChg chg="mod">
          <ac:chgData name="Kate Chandler" userId="8a3d13cf-5647-4bd7-b722-6be0edbeedff" providerId="ADAL" clId="{8EF4322A-6CD8-B74E-8FB4-011AAA8A2FEC}" dt="2022-05-31T13:14:09.713" v="0" actId="14100"/>
          <ac:picMkLst>
            <pc:docMk/>
            <pc:sldMk cId="3329370280" sldId="4566"/>
            <ac:picMk id="5" creationId="{F52143A6-7198-5804-7E4C-7DE27B9992A8}"/>
          </ac:picMkLst>
        </pc:picChg>
      </pc:sldChg>
      <pc:sldChg chg="modSp mod">
        <pc:chgData name="Kate Chandler" userId="8a3d13cf-5647-4bd7-b722-6be0edbeedff" providerId="ADAL" clId="{8EF4322A-6CD8-B74E-8FB4-011AAA8A2FEC}" dt="2022-05-31T13:14:14.069" v="2" actId="207"/>
        <pc:sldMkLst>
          <pc:docMk/>
          <pc:sldMk cId="3042475142" sldId="4625"/>
        </pc:sldMkLst>
        <pc:spChg chg="mod">
          <ac:chgData name="Kate Chandler" userId="8a3d13cf-5647-4bd7-b722-6be0edbeedff" providerId="ADAL" clId="{8EF4322A-6CD8-B74E-8FB4-011AAA8A2FEC}" dt="2022-05-31T13:14:14.069" v="2" actId="207"/>
          <ac:spMkLst>
            <pc:docMk/>
            <pc:sldMk cId="3042475142" sldId="4625"/>
            <ac:spMk id="5" creationId="{AB911940-5E0B-FAFC-F5AD-9C2704D41DAB}"/>
          </ac:spMkLst>
        </pc:spChg>
      </pc:sldChg>
      <pc:sldChg chg="modSp mod">
        <pc:chgData name="Kate Chandler" userId="8a3d13cf-5647-4bd7-b722-6be0edbeedff" providerId="ADAL" clId="{8EF4322A-6CD8-B74E-8FB4-011AAA8A2FEC}" dt="2022-05-31T13:14:29.024" v="4" actId="207"/>
        <pc:sldMkLst>
          <pc:docMk/>
          <pc:sldMk cId="4094622333" sldId="4629"/>
        </pc:sldMkLst>
        <pc:graphicFrameChg chg="modGraphic">
          <ac:chgData name="Kate Chandler" userId="8a3d13cf-5647-4bd7-b722-6be0edbeedff" providerId="ADAL" clId="{8EF4322A-6CD8-B74E-8FB4-011AAA8A2FEC}" dt="2022-05-31T13:14:29.024" v="4" actId="207"/>
          <ac:graphicFrameMkLst>
            <pc:docMk/>
            <pc:sldMk cId="4094622333" sldId="4629"/>
            <ac:graphicFrameMk id="4" creationId="{797F9F50-2BB3-EF84-521A-DEF4182F4FD8}"/>
          </ac:graphicFrameMkLst>
        </pc:graphicFrameChg>
      </pc:sldChg>
      <pc:sldChg chg="modSp mod">
        <pc:chgData name="Kate Chandler" userId="8a3d13cf-5647-4bd7-b722-6be0edbeedff" providerId="ADAL" clId="{8EF4322A-6CD8-B74E-8FB4-011AAA8A2FEC}" dt="2022-05-31T13:14:39.452" v="6" actId="207"/>
        <pc:sldMkLst>
          <pc:docMk/>
          <pc:sldMk cId="995298407" sldId="4631"/>
        </pc:sldMkLst>
        <pc:graphicFrameChg chg="modGraphic">
          <ac:chgData name="Kate Chandler" userId="8a3d13cf-5647-4bd7-b722-6be0edbeedff" providerId="ADAL" clId="{8EF4322A-6CD8-B74E-8FB4-011AAA8A2FEC}" dt="2022-05-31T13:14:39.452" v="6" actId="207"/>
          <ac:graphicFrameMkLst>
            <pc:docMk/>
            <pc:sldMk cId="995298407" sldId="4631"/>
            <ac:graphicFrameMk id="4" creationId="{9C7FEFA2-F3CD-51C8-72EA-4976F93159E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10/27/2023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6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You can enter a formula by typing directly into a cell or into the formula bar.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6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2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/>
              <a:t>Click to edit Master text </a:t>
            </a:r>
            <a:r>
              <a:rPr lang="en-GB" err="1"/>
              <a:t>styleS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7" y="3284984"/>
            <a:ext cx="11555495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9866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1029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035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988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739DD-636F-C045-84B8-C0E77252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4D6491-3CEF-6548-BB2D-E8544D94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6490-FB99-4FD7-B579-07AE2D2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28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5">
            <a:alpha val="48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B969FE-27CE-8349-8D53-BDBC9D51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93971-49E7-43D4-8A87-ECFAB7E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3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DD649C-0FEC-0946-8425-A111C40D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0D0CF8-E7A5-4E65-A5FF-42CC1561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89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FC85AF0-64F5-C64D-9BC1-4A71246A21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25" y="44450"/>
            <a:ext cx="12096750" cy="6408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15244-2413-EF44-82D1-55BF5862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0376C-9EB4-4632-83EC-BE38984B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solidFill>
                  <a:schemeClr val="bg1"/>
                </a:solidFill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8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65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5396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2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CBB27-A806-402B-9951-1ECFD27AD843}"/>
              </a:ext>
            </a:extLst>
          </p:cNvPr>
          <p:cNvSpPr/>
          <p:nvPr userDrawn="1"/>
        </p:nvSpPr>
        <p:spPr>
          <a:xfrm>
            <a:off x="-3347" y="1033610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6000">
                <a:schemeClr val="accent1"/>
              </a:gs>
              <a:gs pos="100000">
                <a:schemeClr val="accent5"/>
              </a:gs>
              <a:gs pos="71000">
                <a:schemeClr val="accent5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2A903-6B53-F97B-B78A-A6E0E4B0F1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8C34CA-1285-80BD-2B84-D44AF0A5267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6FDE2439-6933-F22A-644E-119C3F2F24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F2DBFC9-F946-49A6-AB17-B30913C7BC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Development 2023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2D2452-38D6-4ECE-8D96-A5C62E016C9A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smtClean="0"/>
              <a:pPr algn="r" eaLnBrk="1" hangingPunct="1">
                <a:defRPr/>
              </a:pPr>
              <a:t>‹#›</a:t>
            </a:fld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13" r:id="rId2"/>
    <p:sldLayoutId id="2147483915" r:id="rId3"/>
    <p:sldLayoutId id="2147483917" r:id="rId4"/>
    <p:sldLayoutId id="214748392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C816B-91FE-53BA-D7F0-6523A1AAD4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408BE6-213C-51EF-40EC-D918334E11F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A760E7AF-57C5-D5A1-8F2A-5D890953B5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4" r:id="rId2"/>
    <p:sldLayoutId id="214748389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76D081-5324-9BE5-AC97-A9A31ECE49E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73" y="4114373"/>
            <a:ext cx="957327" cy="9041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F52143A6-7198-5804-7E4C-7DE27B999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6" b="29568"/>
          <a:stretch/>
        </p:blipFill>
        <p:spPr>
          <a:xfrm>
            <a:off x="0" y="1046922"/>
            <a:ext cx="12192000" cy="525862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4E3CDB-503D-2795-52EA-B747FF8C7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2023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EF40C-D7EC-AC4B-942B-991478A7D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dirty="0">
                <a:latin typeface="Century Gothic" panose="020B0502020202020204" pitchFamily="34" charset="0"/>
              </a:rPr>
              <a:t>EXCEL MODULE 2 – FORMULAS RECAP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C5C4A-1BDC-AE77-2C00-FF6A70F6FB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Enhancing Your Data Analysis Skills Pathway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7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F88A2-87BF-1262-1006-156DC98A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86137"/>
            <a:ext cx="11068811" cy="57606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11940-5E0B-FAFC-F5AD-9C2704D41DAB}"/>
              </a:ext>
            </a:extLst>
          </p:cNvPr>
          <p:cNvSpPr txBox="1">
            <a:spLocks/>
          </p:cNvSpPr>
          <p:nvPr/>
        </p:nvSpPr>
        <p:spPr>
          <a:xfrm>
            <a:off x="499798" y="2123066"/>
            <a:ext cx="11068811" cy="2906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Sabon Next LT" panose="02000500000000000000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7157830-8A37-F182-7359-F77EA94D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2314475"/>
            <a:ext cx="11068811" cy="29560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What can you do with Excel formulas?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Elements of an Excel formula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Creating formulas in Excel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Mathematical operators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Exercise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A2A46-DF74-BDB7-95C7-0E867B91D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can you do with Excel Formulas?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8D6C714-292C-C7D4-FDA8-52DCAD7C2803}"/>
              </a:ext>
            </a:extLst>
          </p:cNvPr>
          <p:cNvSpPr txBox="1">
            <a:spLocks/>
          </p:cNvSpPr>
          <p:nvPr/>
        </p:nvSpPr>
        <p:spPr>
          <a:xfrm>
            <a:off x="372486" y="977900"/>
            <a:ext cx="10787207" cy="4971380"/>
          </a:xfrm>
          <a:prstGeom prst="rect">
            <a:avLst/>
          </a:prstGeom>
        </p:spPr>
        <p:txBody>
          <a:bodyPr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4117" marR="0" lvl="0" indent="-334117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Mathematical expressions that calculate the value of cell contents</a:t>
            </a:r>
          </a:p>
          <a:p>
            <a:pPr marL="334117" marR="0" lvl="0" indent="-334117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Can perform multiple mathematical operations </a:t>
            </a:r>
          </a:p>
          <a:p>
            <a:pPr marL="334117" marR="0" lvl="0" indent="-334117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Results of these operations will be shown in the cell that contains the formula</a:t>
            </a:r>
          </a:p>
          <a:p>
            <a:pPr marL="334117" marR="0" lvl="0" indent="-334117" algn="l" defTabSz="914400" rtl="0" eaLnBrk="0" fontAlgn="base" latinLnBrk="0" hangingPunct="0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rgbClr val="000000">
                  <a:lumMod val="85000"/>
                  <a:lumOff val="1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Formulas can be simple or complex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Arrow: Right 7">
            <a:extLst>
              <a:ext uri="{FF2B5EF4-FFF2-40B4-BE49-F238E27FC236}">
                <a16:creationId xmlns:a16="http://schemas.microsoft.com/office/drawing/2014/main" id="{93013209-6B14-C815-1E25-F5AEEC7CBAD3}"/>
              </a:ext>
            </a:extLst>
          </p:cNvPr>
          <p:cNvSpPr/>
          <p:nvPr/>
        </p:nvSpPr>
        <p:spPr>
          <a:xfrm rot="5400000">
            <a:off x="2783853" y="2916308"/>
            <a:ext cx="950725" cy="341696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Arrow: Right 17">
            <a:extLst>
              <a:ext uri="{FF2B5EF4-FFF2-40B4-BE49-F238E27FC236}">
                <a16:creationId xmlns:a16="http://schemas.microsoft.com/office/drawing/2014/main" id="{9D8121AD-AA7E-9541-A285-E247E09AB7CB}"/>
              </a:ext>
            </a:extLst>
          </p:cNvPr>
          <p:cNvSpPr/>
          <p:nvPr/>
        </p:nvSpPr>
        <p:spPr>
          <a:xfrm rot="3037638">
            <a:off x="4207987" y="3316389"/>
            <a:ext cx="2578566" cy="416438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1EB11-8A25-19A0-4440-C91AEF65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4" y="4723950"/>
            <a:ext cx="8915400" cy="912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996A15-9793-B12A-3004-FA454061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06" y="3735399"/>
            <a:ext cx="32480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8982D-AEBF-7372-4409-11EB7B318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Elements of an Excel Formula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C89B9-D794-7D14-0BA6-DF89F030152D}"/>
              </a:ext>
            </a:extLst>
          </p:cNvPr>
          <p:cNvGrpSpPr/>
          <p:nvPr/>
        </p:nvGrpSpPr>
        <p:grpSpPr>
          <a:xfrm>
            <a:off x="1765192" y="1186080"/>
            <a:ext cx="8915399" cy="1512000"/>
            <a:chOff x="500063" y="1164306"/>
            <a:chExt cx="8915399" cy="151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FF072B-EDA1-35E7-11C2-D83FEC0EF630}"/>
                </a:ext>
              </a:extLst>
            </p:cNvPr>
            <p:cNvSpPr/>
            <p:nvPr/>
          </p:nvSpPr>
          <p:spPr>
            <a:xfrm>
              <a:off x="2224131" y="1164306"/>
              <a:ext cx="7191331" cy="1512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Pentagon 1">
              <a:extLst>
                <a:ext uri="{FF2B5EF4-FFF2-40B4-BE49-F238E27FC236}">
                  <a16:creationId xmlns:a16="http://schemas.microsoft.com/office/drawing/2014/main" id="{A1B54588-CA68-0607-3715-42E1AB2B51F8}"/>
                </a:ext>
              </a:extLst>
            </p:cNvPr>
            <p:cNvSpPr/>
            <p:nvPr/>
          </p:nvSpPr>
          <p:spPr>
            <a:xfrm>
              <a:off x="500063" y="1164306"/>
              <a:ext cx="2790851" cy="1512000"/>
            </a:xfrm>
            <a:prstGeom prst="homePlat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83791F-6403-2FAD-7CD2-888098BE1B4D}"/>
                </a:ext>
              </a:extLst>
            </p:cNvPr>
            <p:cNvSpPr txBox="1"/>
            <p:nvPr/>
          </p:nvSpPr>
          <p:spPr>
            <a:xfrm>
              <a:off x="926919" y="1627918"/>
              <a:ext cx="176393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1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8F540DD8-1964-C39A-36A5-D9CC9AA84D54}"/>
                </a:ext>
              </a:extLst>
            </p:cNvPr>
            <p:cNvSpPr txBox="1">
              <a:spLocks/>
            </p:cNvSpPr>
            <p:nvPr/>
          </p:nvSpPr>
          <p:spPr>
            <a:xfrm>
              <a:off x="3448034" y="1758723"/>
              <a:ext cx="5967427" cy="323165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Formulas are always preceded by an equals sign (=).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9AAAED-875F-C841-9916-E71CF4AEF332}"/>
              </a:ext>
            </a:extLst>
          </p:cNvPr>
          <p:cNvGrpSpPr/>
          <p:nvPr/>
        </p:nvGrpSpPr>
        <p:grpSpPr>
          <a:xfrm>
            <a:off x="1765192" y="2919280"/>
            <a:ext cx="8915400" cy="1512000"/>
            <a:chOff x="500063" y="2745587"/>
            <a:chExt cx="8915400" cy="1512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A72C29-D76F-75FE-A1F1-3F922A6BC948}"/>
                </a:ext>
              </a:extLst>
            </p:cNvPr>
            <p:cNvSpPr/>
            <p:nvPr/>
          </p:nvSpPr>
          <p:spPr>
            <a:xfrm>
              <a:off x="2224132" y="2745587"/>
              <a:ext cx="7191331" cy="151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Pentagon 1">
              <a:extLst>
                <a:ext uri="{FF2B5EF4-FFF2-40B4-BE49-F238E27FC236}">
                  <a16:creationId xmlns:a16="http://schemas.microsoft.com/office/drawing/2014/main" id="{4FE5D126-2C13-F793-A333-791CA1E8EB78}"/>
                </a:ext>
              </a:extLst>
            </p:cNvPr>
            <p:cNvSpPr/>
            <p:nvPr/>
          </p:nvSpPr>
          <p:spPr>
            <a:xfrm>
              <a:off x="500063" y="2745587"/>
              <a:ext cx="2790851" cy="1512000"/>
            </a:xfrm>
            <a:prstGeom prst="homePlate">
              <a:avLst>
                <a:gd name="adj" fmla="val 49245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02BB8B-D919-CCE7-6836-E2AC23F99E4F}"/>
                </a:ext>
              </a:extLst>
            </p:cNvPr>
            <p:cNvSpPr txBox="1"/>
            <p:nvPr/>
          </p:nvSpPr>
          <p:spPr>
            <a:xfrm>
              <a:off x="926919" y="3209199"/>
              <a:ext cx="150223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2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7EA36471-F4AC-C28A-7358-7F028D271FA9}"/>
                </a:ext>
              </a:extLst>
            </p:cNvPr>
            <p:cNvSpPr txBox="1">
              <a:spLocks/>
            </p:cNvSpPr>
            <p:nvPr/>
          </p:nvSpPr>
          <p:spPr>
            <a:xfrm>
              <a:off x="3448035" y="2809089"/>
              <a:ext cx="5084774" cy="1384995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Formulas can contain:</a:t>
              </a:r>
            </a:p>
            <a:p>
              <a:pPr marL="271463" marR="0" lvl="0" indent="-271463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Numbers 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  <a:sym typeface="Wingdings" panose="05000000000000000000" pitchFamily="2" charset="2"/>
                </a:rPr>
                <a:t> 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=25+15</a:t>
              </a:r>
            </a:p>
            <a:p>
              <a:pPr marL="271463" marR="0" lvl="0" indent="-271463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Cell references 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  <a:sym typeface="Wingdings" panose="05000000000000000000" pitchFamily="2" charset="2"/>
                </a:rPr>
                <a:t> 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=A1+D7</a:t>
              </a:r>
            </a:p>
            <a:p>
              <a:pPr marL="271463" marR="0" lvl="0" indent="-271463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Functions 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  <a:sym typeface="Wingdings" panose="05000000000000000000" pitchFamily="2" charset="2"/>
                </a:rPr>
                <a:t> =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SUM(B2:B9)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29BEC-226B-5BAD-7C52-554AEEFE6202}"/>
              </a:ext>
            </a:extLst>
          </p:cNvPr>
          <p:cNvGrpSpPr/>
          <p:nvPr/>
        </p:nvGrpSpPr>
        <p:grpSpPr>
          <a:xfrm>
            <a:off x="1765192" y="4652480"/>
            <a:ext cx="8915399" cy="1512000"/>
            <a:chOff x="500063" y="4439538"/>
            <a:chExt cx="8915399" cy="151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3004AC-24E6-5065-17FF-E3CA9A806A47}"/>
                </a:ext>
              </a:extLst>
            </p:cNvPr>
            <p:cNvSpPr/>
            <p:nvPr/>
          </p:nvSpPr>
          <p:spPr>
            <a:xfrm>
              <a:off x="2224131" y="4439538"/>
              <a:ext cx="7191331" cy="151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Pentagon 1">
              <a:extLst>
                <a:ext uri="{FF2B5EF4-FFF2-40B4-BE49-F238E27FC236}">
                  <a16:creationId xmlns:a16="http://schemas.microsoft.com/office/drawing/2014/main" id="{45FFBA03-E5D9-8365-5497-812C0E033845}"/>
                </a:ext>
              </a:extLst>
            </p:cNvPr>
            <p:cNvSpPr/>
            <p:nvPr/>
          </p:nvSpPr>
          <p:spPr>
            <a:xfrm>
              <a:off x="500063" y="4439538"/>
              <a:ext cx="2790851" cy="1512000"/>
            </a:xfrm>
            <a:prstGeom prst="homePlat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2E196B-8BD8-7A0F-4CAC-94D585E25575}"/>
                </a:ext>
              </a:extLst>
            </p:cNvPr>
            <p:cNvSpPr txBox="1"/>
            <p:nvPr/>
          </p:nvSpPr>
          <p:spPr>
            <a:xfrm>
              <a:off x="926919" y="4903150"/>
              <a:ext cx="150223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3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5B925028-5CC5-A136-6713-1AF2942EBA8A}"/>
                </a:ext>
              </a:extLst>
            </p:cNvPr>
            <p:cNvSpPr txBox="1">
              <a:spLocks/>
            </p:cNvSpPr>
            <p:nvPr/>
          </p:nvSpPr>
          <p:spPr>
            <a:xfrm>
              <a:off x="3448035" y="4718484"/>
              <a:ext cx="5084774" cy="954107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Cell references are not case-sensitive.</a:t>
              </a:r>
            </a:p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=A1+23, = d2-c2, and =B10+b11/C6 are all valid formulas.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0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C39BF0-8D65-F273-39C7-1EE9D98F1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Formulas in excel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16371-38BF-EA6E-451E-2D8A4217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86" y="1419618"/>
            <a:ext cx="3027454" cy="300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A6AF5-C13F-E055-E3C1-26182941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461" y="1419618"/>
            <a:ext cx="3012951" cy="3005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EE7D5-CD1F-2CE5-B25B-5EF2E65BE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720" y="1419618"/>
            <a:ext cx="3020229" cy="30056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A0797B-F835-17DC-68DA-46F42ADB2BBE}"/>
              </a:ext>
            </a:extLst>
          </p:cNvPr>
          <p:cNvSpPr/>
          <p:nvPr/>
        </p:nvSpPr>
        <p:spPr>
          <a:xfrm>
            <a:off x="1213235" y="4186490"/>
            <a:ext cx="3530237" cy="167754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enter a formula by typing directly into a cell or into the formula bar.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start a formula with ‘=‘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C070E-D4A6-44EE-3C43-EF2E52293953}"/>
              </a:ext>
            </a:extLst>
          </p:cNvPr>
          <p:cNvSpPr/>
          <p:nvPr/>
        </p:nvSpPr>
        <p:spPr>
          <a:xfrm>
            <a:off x="6399656" y="4536608"/>
            <a:ext cx="4303057" cy="190147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in a cell, press </a:t>
            </a:r>
            <a:r>
              <a:rPr kumimoji="0" lang="en-CA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F2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see and edit the formula.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Press </a:t>
            </a:r>
            <a:r>
              <a:rPr kumimoji="0" lang="en-CA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exit the formula and save the changes.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Press </a:t>
            </a:r>
            <a:r>
              <a:rPr kumimoji="0" lang="en-CA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exit the formula without saving changes.</a:t>
            </a:r>
          </a:p>
        </p:txBody>
      </p:sp>
      <p:sp>
        <p:nvSpPr>
          <p:cNvPr id="9" name="Arrow: Right 12">
            <a:extLst>
              <a:ext uri="{FF2B5EF4-FFF2-40B4-BE49-F238E27FC236}">
                <a16:creationId xmlns:a16="http://schemas.microsoft.com/office/drawing/2014/main" id="{BDFD25DF-35B5-2480-4E34-DC367889B11D}"/>
              </a:ext>
            </a:extLst>
          </p:cNvPr>
          <p:cNvSpPr/>
          <p:nvPr/>
        </p:nvSpPr>
        <p:spPr>
          <a:xfrm rot="15759678">
            <a:off x="3236109" y="3144363"/>
            <a:ext cx="1790440" cy="21602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13">
            <a:extLst>
              <a:ext uri="{FF2B5EF4-FFF2-40B4-BE49-F238E27FC236}">
                <a16:creationId xmlns:a16="http://schemas.microsoft.com/office/drawing/2014/main" id="{B1899ABE-B5B3-9B72-9E60-9AE3C4435C73}"/>
              </a:ext>
            </a:extLst>
          </p:cNvPr>
          <p:cNvSpPr/>
          <p:nvPr/>
        </p:nvSpPr>
        <p:spPr>
          <a:xfrm rot="12651181">
            <a:off x="3000776" y="3686966"/>
            <a:ext cx="1164571" cy="18868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8D2C8-1C0A-12C7-7A9D-AEE039E47EAB}"/>
              </a:ext>
            </a:extLst>
          </p:cNvPr>
          <p:cNvSpPr/>
          <p:nvPr/>
        </p:nvSpPr>
        <p:spPr>
          <a:xfrm>
            <a:off x="5782212" y="973138"/>
            <a:ext cx="3600400" cy="8164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You can use value from other cells as input into formulas.</a:t>
            </a:r>
          </a:p>
        </p:txBody>
      </p:sp>
      <p:sp>
        <p:nvSpPr>
          <p:cNvPr id="12" name="Arrow: Right 15">
            <a:extLst>
              <a:ext uri="{FF2B5EF4-FFF2-40B4-BE49-F238E27FC236}">
                <a16:creationId xmlns:a16="http://schemas.microsoft.com/office/drawing/2014/main" id="{BA47A8E5-8CFE-E7A0-BDF7-5DDAB5F0ADFD}"/>
              </a:ext>
            </a:extLst>
          </p:cNvPr>
          <p:cNvSpPr/>
          <p:nvPr/>
        </p:nvSpPr>
        <p:spPr>
          <a:xfrm rot="9039142">
            <a:off x="7250159" y="1963646"/>
            <a:ext cx="1164571" cy="18868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8">
            <a:extLst>
              <a:ext uri="{FF2B5EF4-FFF2-40B4-BE49-F238E27FC236}">
                <a16:creationId xmlns:a16="http://schemas.microsoft.com/office/drawing/2014/main" id="{B307EA83-8CDF-E714-EB25-0D4EBBF0E17E}"/>
              </a:ext>
            </a:extLst>
          </p:cNvPr>
          <p:cNvSpPr/>
          <p:nvPr/>
        </p:nvSpPr>
        <p:spPr>
          <a:xfrm rot="11746758">
            <a:off x="9318914" y="4217744"/>
            <a:ext cx="1164571" cy="188688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7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E20F7-B91A-8995-A302-F9D19E2E4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Mathematical Operators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97F9F50-2BB3-EF84-521A-DEF4182F4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513273"/>
              </p:ext>
            </p:extLst>
          </p:nvPr>
        </p:nvGraphicFramePr>
        <p:xfrm>
          <a:off x="1576502" y="977901"/>
          <a:ext cx="8915401" cy="4973633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1996CC">
                        <a:tint val="50000"/>
                        <a:satMod val="300000"/>
                      </a:srgbClr>
                    </a:gs>
                    <a:gs pos="35000">
                      <a:srgbClr val="1996CC">
                        <a:tint val="37000"/>
                        <a:satMod val="300000"/>
                      </a:srgbClr>
                    </a:gs>
                    <a:gs pos="100000">
                      <a:srgbClr val="1996CC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989049">
                  <a:extLst>
                    <a:ext uri="{9D8B030D-6E8A-4147-A177-3AD203B41FA5}">
                      <a16:colId xmlns:a16="http://schemas.microsoft.com/office/drawing/2014/main" val="3552047015"/>
                    </a:ext>
                  </a:extLst>
                </a:gridCol>
                <a:gridCol w="2463176">
                  <a:extLst>
                    <a:ext uri="{9D8B030D-6E8A-4147-A177-3AD203B41FA5}">
                      <a16:colId xmlns:a16="http://schemas.microsoft.com/office/drawing/2014/main" val="1696519244"/>
                    </a:ext>
                  </a:extLst>
                </a:gridCol>
                <a:gridCol w="2463176">
                  <a:extLst>
                    <a:ext uri="{9D8B030D-6E8A-4147-A177-3AD203B41FA5}">
                      <a16:colId xmlns:a16="http://schemas.microsoft.com/office/drawing/2014/main" val="211080549"/>
                    </a:ext>
                  </a:extLst>
                </a:gridCol>
              </a:tblGrid>
              <a:tr h="551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300" dirty="0">
                          <a:effectLst/>
                          <a:latin typeface="+mn-lt"/>
                        </a:rPr>
                        <a:t>NAME</a:t>
                      </a:r>
                      <a:endParaRPr lang="en-US" sz="1800" b="1" spc="3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300" dirty="0">
                          <a:effectLst/>
                          <a:latin typeface="+mn-lt"/>
                        </a:rPr>
                        <a:t>SYMBOL</a:t>
                      </a:r>
                      <a:endParaRPr lang="en-US" sz="1800" b="1" spc="3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300" dirty="0">
                          <a:effectLst/>
                          <a:latin typeface="+mn-lt"/>
                        </a:rPr>
                        <a:t>EXAMPLE</a:t>
                      </a:r>
                      <a:endParaRPr lang="en-US" sz="1800" b="1" spc="3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64795"/>
                  </a:ext>
                </a:extLst>
              </a:tr>
              <a:tr h="552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Add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+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10+2 = 12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71763"/>
                  </a:ext>
                </a:extLst>
              </a:tr>
              <a:tr h="552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Subtract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-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10-2 = 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871532"/>
                  </a:ext>
                </a:extLst>
              </a:tr>
              <a:tr h="552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Multiply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*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10*2 = 20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2560"/>
                  </a:ext>
                </a:extLst>
              </a:tr>
              <a:tr h="552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Divide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/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10/2 = 5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28312"/>
                  </a:ext>
                </a:extLst>
              </a:tr>
              <a:tr h="552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Exponent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^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10^2 = 100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92218"/>
                  </a:ext>
                </a:extLst>
              </a:tr>
              <a:tr h="552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Equivalence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=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 = 10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97397"/>
                  </a:ext>
                </a:extLst>
              </a:tr>
              <a:tr h="552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1125444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Greater (or Equal) Than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&gt;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10&gt;2 (10&gt;=2)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421542"/>
                  </a:ext>
                </a:extLst>
              </a:tr>
              <a:tr h="552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1125444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Less (or Equal) Than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&lt;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2&lt;10 (2&lt;=10)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187" marR="103187" marT="103187" marB="10318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9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2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3FF52-EB94-FDC0-48D5-7039EB691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Booleans – true or false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FDC200-41DA-1985-BAAF-6C12F18E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85" y="977900"/>
            <a:ext cx="11368381" cy="4971380"/>
          </a:xfrm>
        </p:spPr>
        <p:txBody>
          <a:bodyPr/>
          <a:lstStyle/>
          <a:p>
            <a:r>
              <a:rPr lang="en-GB" dirty="0"/>
              <a:t>The output of an Excel formula can be a Boolean value, meaning it can only contain two values: </a:t>
            </a:r>
            <a:r>
              <a:rPr lang="en-GB" b="1" dirty="0"/>
              <a:t>TRUE or FALSE</a:t>
            </a:r>
            <a:r>
              <a:rPr lang="en-GB" dirty="0"/>
              <a:t>.</a:t>
            </a:r>
          </a:p>
          <a:p>
            <a:r>
              <a:rPr lang="en-GB" dirty="0"/>
              <a:t>In Excel TRUE = 1 and FALSE = 0.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119B1-14B7-D28B-D4F5-39C67BF8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125218"/>
            <a:ext cx="8582025" cy="2867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ECCC38-4B8D-94D9-2922-4311522F7971}"/>
              </a:ext>
            </a:extLst>
          </p:cNvPr>
          <p:cNvSpPr/>
          <p:nvPr/>
        </p:nvSpPr>
        <p:spPr>
          <a:xfrm>
            <a:off x="2314497" y="5159052"/>
            <a:ext cx="5400600" cy="9620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Multiplying by “FALSE” = Multiplying by 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Multiplying by “TRUE” = Multiplying by 1</a:t>
            </a:r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226906CA-D625-C9D6-E9A3-8249BEDB1FA2}"/>
              </a:ext>
            </a:extLst>
          </p:cNvPr>
          <p:cNvSpPr/>
          <p:nvPr/>
        </p:nvSpPr>
        <p:spPr>
          <a:xfrm rot="19290710">
            <a:off x="2007198" y="2946927"/>
            <a:ext cx="1790440" cy="216021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Arrow: Curved Down 14">
            <a:extLst>
              <a:ext uri="{FF2B5EF4-FFF2-40B4-BE49-F238E27FC236}">
                <a16:creationId xmlns:a16="http://schemas.microsoft.com/office/drawing/2014/main" id="{D405EF4E-8193-8C5F-0111-0D096AFB0035}"/>
              </a:ext>
            </a:extLst>
          </p:cNvPr>
          <p:cNvSpPr/>
          <p:nvPr/>
        </p:nvSpPr>
        <p:spPr>
          <a:xfrm>
            <a:off x="7247045" y="3133330"/>
            <a:ext cx="1728192" cy="563295"/>
          </a:xfrm>
          <a:prstGeom prst="curvedDown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rrow: Right 16">
            <a:extLst>
              <a:ext uri="{FF2B5EF4-FFF2-40B4-BE49-F238E27FC236}">
                <a16:creationId xmlns:a16="http://schemas.microsoft.com/office/drawing/2014/main" id="{519544A6-0645-DFC3-C312-C3271970325A}"/>
              </a:ext>
            </a:extLst>
          </p:cNvPr>
          <p:cNvSpPr/>
          <p:nvPr/>
        </p:nvSpPr>
        <p:spPr>
          <a:xfrm rot="19478898">
            <a:off x="5250052" y="4567449"/>
            <a:ext cx="1164571" cy="188688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3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05AEE-CDF7-961E-30A9-C7E01B426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Useful excel functions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C7FEFA2-F3CD-51C8-72EA-4976F9315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65254"/>
              </p:ext>
            </p:extLst>
          </p:nvPr>
        </p:nvGraphicFramePr>
        <p:xfrm>
          <a:off x="1639501" y="1093462"/>
          <a:ext cx="8912997" cy="4970812"/>
        </p:xfrm>
        <a:graphic>
          <a:graphicData uri="http://schemas.openxmlformats.org/drawingml/2006/table">
            <a:tbl>
              <a:tblPr firstRow="1" bandRow="1"/>
              <a:tblGrid>
                <a:gridCol w="2301297">
                  <a:extLst>
                    <a:ext uri="{9D8B030D-6E8A-4147-A177-3AD203B41FA5}">
                      <a16:colId xmlns:a16="http://schemas.microsoft.com/office/drawing/2014/main" val="3001279285"/>
                    </a:ext>
                  </a:extLst>
                </a:gridCol>
                <a:gridCol w="6611700">
                  <a:extLst>
                    <a:ext uri="{9D8B030D-6E8A-4147-A177-3AD203B41FA5}">
                      <a16:colId xmlns:a16="http://schemas.microsoft.com/office/drawing/2014/main" val="1980320032"/>
                    </a:ext>
                  </a:extLst>
                </a:gridCol>
              </a:tblGrid>
              <a:tr h="5373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spc="300" dirty="0">
                          <a:latin typeface="+mn-lt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spc="300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71878"/>
                  </a:ext>
                </a:extLst>
              </a:tr>
              <a:tr h="9404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b="1" dirty="0">
                          <a:latin typeface="+mn-lt"/>
                        </a:rPr>
                        <a:t>=SUM()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dirty="0">
                          <a:latin typeface="+mn-lt"/>
                        </a:rPr>
                        <a:t>Calculates the sum of a range of cells. </a:t>
                      </a:r>
                      <a:br>
                        <a:rPr lang="en-GB" sz="1800" dirty="0">
                          <a:latin typeface="+mn-lt"/>
                        </a:rPr>
                      </a:br>
                      <a:r>
                        <a:rPr lang="en-GB" sz="1800" dirty="0">
                          <a:latin typeface="+mn-lt"/>
                        </a:rPr>
                        <a:t>The shortcut for this function is </a:t>
                      </a:r>
                      <a:r>
                        <a:rPr lang="en-GB" sz="1800" b="1" dirty="0">
                          <a:latin typeface="+mn-lt"/>
                        </a:rPr>
                        <a:t>ALT + ‘=‘</a:t>
                      </a:r>
                      <a:r>
                        <a:rPr lang="en-GB" sz="1800" dirty="0"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1958"/>
                  </a:ext>
                </a:extLst>
              </a:tr>
              <a:tr h="5373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b="1" dirty="0">
                          <a:latin typeface="+mn-lt"/>
                        </a:rPr>
                        <a:t>=SUMPRODUCT()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+mn-lt"/>
                        </a:rPr>
                        <a:t>Takes the sum of the product of two ranges of cells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99601"/>
                  </a:ext>
                </a:extLst>
              </a:tr>
              <a:tr h="5373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b="1" dirty="0">
                          <a:latin typeface="+mn-lt"/>
                        </a:rPr>
                        <a:t>=SQRT()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dirty="0">
                          <a:latin typeface="+mn-lt"/>
                        </a:rPr>
                        <a:t>Takes the square root of a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88980"/>
                  </a:ext>
                </a:extLst>
              </a:tr>
              <a:tr h="5373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b="1" dirty="0">
                          <a:latin typeface="+mn-lt"/>
                        </a:rPr>
                        <a:t>=AVERAGE()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dirty="0">
                          <a:latin typeface="+mn-lt"/>
                        </a:rPr>
                        <a:t>Calculates the average of a range of cells.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04222"/>
                  </a:ext>
                </a:extLst>
              </a:tr>
              <a:tr h="9404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b="1" dirty="0">
                          <a:latin typeface="+mn-lt"/>
                        </a:rPr>
                        <a:t>=MAX() and =MIN()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dirty="0">
                          <a:latin typeface="+mn-lt"/>
                        </a:rPr>
                        <a:t>Calculates the maximum / minimum value of a </a:t>
                      </a:r>
                      <a:br>
                        <a:rPr lang="en-GB" sz="1800" dirty="0">
                          <a:latin typeface="+mn-lt"/>
                        </a:rPr>
                      </a:br>
                      <a:r>
                        <a:rPr lang="en-GB" sz="1800" dirty="0">
                          <a:latin typeface="+mn-lt"/>
                        </a:rPr>
                        <a:t>range of cells.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278698"/>
                  </a:ext>
                </a:extLst>
              </a:tr>
              <a:tr h="9404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r>
                        <a:rPr lang="en-GB" sz="1800" b="1" dirty="0">
                          <a:latin typeface="+mn-lt"/>
                        </a:rPr>
                        <a:t>=PV() and =FV()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+mn-lt"/>
                        </a:rPr>
                        <a:t>Calculates present / future value of a (series of) cashflows.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92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29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48FF6-F7D6-D8AA-AE2E-6B07EF845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Modelling Good practices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26C48D-6FB5-B41D-FDA3-9CAABA6FEF92}"/>
              </a:ext>
            </a:extLst>
          </p:cNvPr>
          <p:cNvGrpSpPr/>
          <p:nvPr/>
        </p:nvGrpSpPr>
        <p:grpSpPr>
          <a:xfrm>
            <a:off x="1638300" y="1382583"/>
            <a:ext cx="8915400" cy="1758385"/>
            <a:chOff x="1290324" y="1340768"/>
            <a:chExt cx="9628650" cy="8878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7D9E3-1C2E-8F48-D645-A076D43B8D0A}"/>
                </a:ext>
              </a:extLst>
            </p:cNvPr>
            <p:cNvSpPr/>
            <p:nvPr/>
          </p:nvSpPr>
          <p:spPr>
            <a:xfrm>
              <a:off x="3152322" y="1340768"/>
              <a:ext cx="7766652" cy="887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Pentagon 1">
              <a:extLst>
                <a:ext uri="{FF2B5EF4-FFF2-40B4-BE49-F238E27FC236}">
                  <a16:creationId xmlns:a16="http://schemas.microsoft.com/office/drawing/2014/main" id="{6D09CCA1-8180-ABA8-011B-13084DFF7F41}"/>
                </a:ext>
              </a:extLst>
            </p:cNvPr>
            <p:cNvSpPr/>
            <p:nvPr/>
          </p:nvSpPr>
          <p:spPr>
            <a:xfrm>
              <a:off x="1290324" y="1340769"/>
              <a:ext cx="3014125" cy="887841"/>
            </a:xfrm>
            <a:prstGeom prst="homePlat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721EAD-B12E-51AD-0976-998311513E06}"/>
                </a:ext>
              </a:extLst>
            </p:cNvPr>
            <p:cNvSpPr txBox="1"/>
            <p:nvPr/>
          </p:nvSpPr>
          <p:spPr>
            <a:xfrm>
              <a:off x="1424129" y="1644485"/>
              <a:ext cx="2096743" cy="2804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Never enter a variable twice!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1E257195-3288-FE6B-77F1-3AEEDD781918}"/>
                </a:ext>
              </a:extLst>
            </p:cNvPr>
            <p:cNvSpPr txBox="1">
              <a:spLocks/>
            </p:cNvSpPr>
            <p:nvPr/>
          </p:nvSpPr>
          <p:spPr>
            <a:xfrm>
              <a:off x="4474139" y="1517629"/>
              <a:ext cx="5878981" cy="534118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Every variable in your model should only have ONE cell.</a:t>
              </a:r>
            </a:p>
            <a:p>
              <a:pPr marL="342900" marR="0" lvl="0" indent="-34290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This will make updating your model significantly easier and more error proof.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91575F-2C17-E5D7-CF95-3D1961B60239}"/>
              </a:ext>
            </a:extLst>
          </p:cNvPr>
          <p:cNvGrpSpPr/>
          <p:nvPr/>
        </p:nvGrpSpPr>
        <p:grpSpPr>
          <a:xfrm>
            <a:off x="1638300" y="3686839"/>
            <a:ext cx="8915400" cy="1758385"/>
            <a:chOff x="1290324" y="1340768"/>
            <a:chExt cx="9628650" cy="8878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551D6A-AE42-0C80-4587-8873FBEF55A0}"/>
                </a:ext>
              </a:extLst>
            </p:cNvPr>
            <p:cNvSpPr/>
            <p:nvPr/>
          </p:nvSpPr>
          <p:spPr>
            <a:xfrm>
              <a:off x="3152322" y="1340768"/>
              <a:ext cx="7766652" cy="887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Pentagon 1">
              <a:extLst>
                <a:ext uri="{FF2B5EF4-FFF2-40B4-BE49-F238E27FC236}">
                  <a16:creationId xmlns:a16="http://schemas.microsoft.com/office/drawing/2014/main" id="{0C68E309-38D6-4C04-0AE6-D05AA59CF20B}"/>
                </a:ext>
              </a:extLst>
            </p:cNvPr>
            <p:cNvSpPr/>
            <p:nvPr/>
          </p:nvSpPr>
          <p:spPr>
            <a:xfrm>
              <a:off x="1290324" y="1340769"/>
              <a:ext cx="3014125" cy="887841"/>
            </a:xfrm>
            <a:prstGeom prst="homePlat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3198D6-488E-DCCD-7F2D-22A376C04EED}"/>
                </a:ext>
              </a:extLst>
            </p:cNvPr>
            <p:cNvSpPr txBox="1"/>
            <p:nvPr/>
          </p:nvSpPr>
          <p:spPr>
            <a:xfrm>
              <a:off x="1424129" y="1524308"/>
              <a:ext cx="2096743" cy="520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Never put hard coded numbers into a formula!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B617C07-3EC2-5D62-7DDE-564B30FA8ED5}"/>
                </a:ext>
              </a:extLst>
            </p:cNvPr>
            <p:cNvSpPr txBox="1">
              <a:spLocks/>
            </p:cNvSpPr>
            <p:nvPr/>
          </p:nvSpPr>
          <p:spPr>
            <a:xfrm>
              <a:off x="4474139" y="1594409"/>
              <a:ext cx="5491567" cy="380559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This will making changes to your model and auditing it much more flexible and easier (also for other people).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851512"/>
      </p:ext>
    </p:extLst>
  </p:cSld>
  <p:clrMapOvr>
    <a:masterClrMapping/>
  </p:clrMapOvr>
</p:sld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E34B83C9-B328-3141-973B-A9B724C06678}"/>
    </a:ext>
  </a:extLst>
</a:theme>
</file>

<file path=ppt/theme/theme2.xml><?xml version="1.0" encoding="utf-8"?>
<a:theme xmlns:a="http://schemas.openxmlformats.org/drawingml/2006/main" name="AD 1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6C33FCEC-C402-0447-8512-A69FEF01A6D6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059fecdb-ee26-4135-81c8-712a955c51df">
      <UserInfo>
        <DisplayName/>
        <AccountId xsi:nil="true"/>
        <AccountType/>
      </UserInfo>
    </SharedWithUsers>
    <MediaLengthInSeconds xmlns="26d2fa48-a9bb-4686-8122-5406e5c0c038" xsi:nil="true"/>
    <TaxCatchAll xmlns="059fecdb-ee26-4135-81c8-712a955c51df" xsi:nil="true"/>
    <lcf76f155ced4ddcb4097134ff3c332f xmlns="26d2fa48-a9bb-4686-8122-5406e5c0c03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1" ma:contentTypeDescription="Create a new document." ma:contentTypeScope="" ma:versionID="ee33f439afe5f713e430bc419b9183ba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8a55f4bd9fbe5a9e1352735377af3810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A0C221-ED51-492D-BD1E-8BBBA6B11909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563f4685-7473-4039-a801-c2532644dcd1"/>
    <ds:schemaRef ds:uri="http://schemas.openxmlformats.org/package/2006/metadata/core-properties"/>
    <ds:schemaRef ds:uri="d71b1705-8ce6-48a6-82d2-3f914472a107"/>
    <ds:schemaRef ds:uri="http://schemas.microsoft.com/sharepoint/v3"/>
    <ds:schemaRef ds:uri="059fecdb-ee26-4135-81c8-712a955c51df"/>
    <ds:schemaRef ds:uri="26d2fa48-a9bb-4686-8122-5406e5c0c038"/>
  </ds:schemaRefs>
</ds:datastoreItem>
</file>

<file path=customXml/itemProps2.xml><?xml version="1.0" encoding="utf-8"?>
<ds:datastoreItem xmlns:ds="http://schemas.openxmlformats.org/officeDocument/2006/customXml" ds:itemID="{8835FD39-C4D8-490B-A544-6D6A01746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Date holder</Template>
  <TotalTime>1935</TotalTime>
  <Words>552</Words>
  <Application>Microsoft Office PowerPoint</Application>
  <PresentationFormat>Widescreen</PresentationFormat>
  <Paragraphs>99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Avenir Next LT Pro</vt:lpstr>
      <vt:lpstr>Calibri</vt:lpstr>
      <vt:lpstr>Century Gothic</vt:lpstr>
      <vt:lpstr>Sabon Next LT</vt:lpstr>
      <vt:lpstr>Wingdings</vt:lpstr>
      <vt:lpstr>Date holder</vt:lpstr>
      <vt:lpstr>AD 1</vt:lpstr>
      <vt:lpstr>AD 2</vt:lpstr>
      <vt:lpstr>AD 3</vt:lpstr>
      <vt:lpstr>PowerPoint Presentation</vt:lpstr>
      <vt:lpstr>Agenda </vt:lpstr>
      <vt:lpstr>What can you do with Excel Formulas?</vt:lpstr>
      <vt:lpstr>Elements of an Excel Formula</vt:lpstr>
      <vt:lpstr>Creating Formulas in excel</vt:lpstr>
      <vt:lpstr>Mathematical Operators</vt:lpstr>
      <vt:lpstr>Booleans – true or false</vt:lpstr>
      <vt:lpstr>Useful excel functions</vt:lpstr>
      <vt:lpstr>Modelling Good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Tzyy Ong</cp:lastModifiedBy>
  <cp:revision>48</cp:revision>
  <cp:lastPrinted>2015-03-16T15:03:50Z</cp:lastPrinted>
  <dcterms:created xsi:type="dcterms:W3CDTF">2021-10-18T15:46:15Z</dcterms:created>
  <dcterms:modified xsi:type="dcterms:W3CDTF">2023-10-27T01:23:05Z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0x010100265553BD9181624686A68F63ABB446DF</vt:lpwstr>
  </property>
  <property fmtid="{D5CDD505-2E9C-101B-9397-08002B2CF9AE}" pid="3" name="Order">
    <vt:r8>44076300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