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4"/>
    <p:sldMasterId id="2147483919" r:id="rId5"/>
  </p:sldMasterIdLst>
  <p:notesMasterIdLst>
    <p:notesMasterId r:id="rId23"/>
  </p:notesMasterIdLst>
  <p:handoutMasterIdLst>
    <p:handoutMasterId r:id="rId24"/>
  </p:handoutMasterIdLst>
  <p:sldIdLst>
    <p:sldId id="4621" r:id="rId6"/>
    <p:sldId id="3385" r:id="rId7"/>
    <p:sldId id="3396" r:id="rId8"/>
    <p:sldId id="3401" r:id="rId9"/>
    <p:sldId id="3402" r:id="rId10"/>
    <p:sldId id="3403" r:id="rId11"/>
    <p:sldId id="3408" r:id="rId12"/>
    <p:sldId id="4622" r:id="rId13"/>
    <p:sldId id="3416" r:id="rId14"/>
    <p:sldId id="3417" r:id="rId15"/>
    <p:sldId id="3418" r:id="rId16"/>
    <p:sldId id="3419" r:id="rId17"/>
    <p:sldId id="3420" r:id="rId18"/>
    <p:sldId id="3404" r:id="rId19"/>
    <p:sldId id="3407" r:id="rId20"/>
    <p:sldId id="3406" r:id="rId21"/>
    <p:sldId id="3391"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2" pos="267" userDrawn="1">
          <p15:clr>
            <a:srgbClr val="A4A3A4"/>
          </p15:clr>
        </p15:guide>
        <p15:guide id="3" orient="horz" pos="1117" userDrawn="1">
          <p15:clr>
            <a:srgbClr val="A4A3A4"/>
          </p15:clr>
        </p15:guide>
        <p15:guide id="4" pos="7413" userDrawn="1">
          <p15:clr>
            <a:srgbClr val="A4A3A4"/>
          </p15:clr>
        </p15:guide>
        <p15:guide id="5" pos="1216" userDrawn="1">
          <p15:clr>
            <a:srgbClr val="A4A3A4"/>
          </p15:clr>
        </p15:guide>
        <p15:guide id="6" pos="71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11"/>
    <a:srgbClr val="4472C4"/>
    <a:srgbClr val="003399"/>
    <a:srgbClr val="3A8541"/>
    <a:srgbClr val="1C8EC7"/>
    <a:srgbClr val="FFF1E5"/>
    <a:srgbClr val="666F76"/>
    <a:srgbClr val="FFFFFF"/>
    <a:srgbClr val="E4F5FC"/>
    <a:srgbClr val="F66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9E193F-19A4-4C91-957F-2015EE3D63FE}" v="26" dt="2023-11-12T09:13:42.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2" autoAdjust="0"/>
    <p:restoredTop sz="87279" autoAdjust="0"/>
  </p:normalViewPr>
  <p:slideViewPr>
    <p:cSldViewPr>
      <p:cViewPr varScale="1">
        <p:scale>
          <a:sx n="64" d="100"/>
          <a:sy n="64" d="100"/>
        </p:scale>
        <p:origin x="824" y="36"/>
      </p:cViewPr>
      <p:guideLst>
        <p:guide orient="horz" pos="4065"/>
        <p:guide pos="267"/>
        <p:guide orient="horz" pos="1117"/>
        <p:guide pos="7413"/>
        <p:guide pos="1216"/>
        <p:guide pos="7134"/>
      </p:guideLst>
    </p:cSldViewPr>
  </p:slideViewPr>
  <p:outlineViewPr>
    <p:cViewPr>
      <p:scale>
        <a:sx n="33" d="100"/>
        <a:sy n="33" d="100"/>
      </p:scale>
      <p:origin x="0" y="9462"/>
    </p:cViewPr>
  </p:outlineViewPr>
  <p:notesTextViewPr>
    <p:cViewPr>
      <p:scale>
        <a:sx n="3" d="2"/>
        <a:sy n="3" d="2"/>
      </p:scale>
      <p:origin x="0" y="0"/>
    </p:cViewPr>
  </p:notesTextViewPr>
  <p:sorterViewPr>
    <p:cViewPr>
      <p:scale>
        <a:sx n="96" d="100"/>
        <a:sy n="96" d="100"/>
      </p:scale>
      <p:origin x="0" y="0"/>
    </p:cViewPr>
  </p:sorterViewPr>
  <p:notesViewPr>
    <p:cSldViewPr>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Wirtz" userId="3343e688-2f51-42da-b39d-e1a541a4841a" providerId="ADAL" clId="{E49E193F-19A4-4C91-957F-2015EE3D63FE}"/>
    <pc:docChg chg="undo custSel addSld delSld modSld sldOrd delMainMaster modMainMaster">
      <pc:chgData name="Alex Wirtz" userId="3343e688-2f51-42da-b39d-e1a541a4841a" providerId="ADAL" clId="{E49E193F-19A4-4C91-957F-2015EE3D63FE}" dt="2023-11-12T09:26:10.524" v="1283" actId="2696"/>
      <pc:docMkLst>
        <pc:docMk/>
      </pc:docMkLst>
      <pc:sldChg chg="del">
        <pc:chgData name="Alex Wirtz" userId="3343e688-2f51-42da-b39d-e1a541a4841a" providerId="ADAL" clId="{E49E193F-19A4-4C91-957F-2015EE3D63FE}" dt="2023-11-12T08:46:32.612" v="0" actId="47"/>
        <pc:sldMkLst>
          <pc:docMk/>
          <pc:sldMk cId="1637585448" sldId="267"/>
        </pc:sldMkLst>
      </pc:sldChg>
      <pc:sldChg chg="addSp delSp modSp mod delAnim">
        <pc:chgData name="Alex Wirtz" userId="3343e688-2f51-42da-b39d-e1a541a4841a" providerId="ADAL" clId="{E49E193F-19A4-4C91-957F-2015EE3D63FE}" dt="2023-11-12T08:54:21.573" v="218" actId="1076"/>
        <pc:sldMkLst>
          <pc:docMk/>
          <pc:sldMk cId="2859332872" sldId="3385"/>
        </pc:sldMkLst>
        <pc:spChg chg="add mod">
          <ac:chgData name="Alex Wirtz" userId="3343e688-2f51-42da-b39d-e1a541a4841a" providerId="ADAL" clId="{E49E193F-19A4-4C91-957F-2015EE3D63FE}" dt="2023-11-12T08:54:21.573" v="218" actId="1076"/>
          <ac:spMkLst>
            <pc:docMk/>
            <pc:sldMk cId="2859332872" sldId="3385"/>
            <ac:spMk id="6" creationId="{FA407F07-4340-2B64-7372-34E8A4AD0374}"/>
          </ac:spMkLst>
        </pc:spChg>
        <pc:spChg chg="mod">
          <ac:chgData name="Alex Wirtz" userId="3343e688-2f51-42da-b39d-e1a541a4841a" providerId="ADAL" clId="{E49E193F-19A4-4C91-957F-2015EE3D63FE}" dt="2023-11-12T08:52:57.321" v="203" actId="1037"/>
          <ac:spMkLst>
            <pc:docMk/>
            <pc:sldMk cId="2859332872" sldId="3385"/>
            <ac:spMk id="9" creationId="{C643F616-EFD2-EB42-A8C0-C1CC43ACC44C}"/>
          </ac:spMkLst>
        </pc:spChg>
        <pc:spChg chg="mod">
          <ac:chgData name="Alex Wirtz" userId="3343e688-2f51-42da-b39d-e1a541a4841a" providerId="ADAL" clId="{E49E193F-19A4-4C91-957F-2015EE3D63FE}" dt="2023-11-12T08:52:57.321" v="203" actId="1037"/>
          <ac:spMkLst>
            <pc:docMk/>
            <pc:sldMk cId="2859332872" sldId="3385"/>
            <ac:spMk id="10" creationId="{3EFE28DC-E4EB-A74C-94C6-E1CB918AC0CF}"/>
          </ac:spMkLst>
        </pc:spChg>
        <pc:spChg chg="mod">
          <ac:chgData name="Alex Wirtz" userId="3343e688-2f51-42da-b39d-e1a541a4841a" providerId="ADAL" clId="{E49E193F-19A4-4C91-957F-2015EE3D63FE}" dt="2023-11-12T08:52:57.321" v="203" actId="1037"/>
          <ac:spMkLst>
            <pc:docMk/>
            <pc:sldMk cId="2859332872" sldId="3385"/>
            <ac:spMk id="27" creationId="{48E190D0-DF91-A94C-A50E-CB158D6A528A}"/>
          </ac:spMkLst>
        </pc:spChg>
        <pc:spChg chg="mod">
          <ac:chgData name="Alex Wirtz" userId="3343e688-2f51-42da-b39d-e1a541a4841a" providerId="ADAL" clId="{E49E193F-19A4-4C91-957F-2015EE3D63FE}" dt="2023-11-12T08:52:57.321" v="203" actId="1037"/>
          <ac:spMkLst>
            <pc:docMk/>
            <pc:sldMk cId="2859332872" sldId="3385"/>
            <ac:spMk id="28" creationId="{732F24E2-D6F9-0D47-BFD1-1A84D1C44A93}"/>
          </ac:spMkLst>
        </pc:spChg>
        <pc:spChg chg="mod">
          <ac:chgData name="Alex Wirtz" userId="3343e688-2f51-42da-b39d-e1a541a4841a" providerId="ADAL" clId="{E49E193F-19A4-4C91-957F-2015EE3D63FE}" dt="2023-11-12T08:52:57.321" v="203" actId="1037"/>
          <ac:spMkLst>
            <pc:docMk/>
            <pc:sldMk cId="2859332872" sldId="3385"/>
            <ac:spMk id="29" creationId="{61A41009-3347-EE43-BB7B-2EAEDE3F143E}"/>
          </ac:spMkLst>
        </pc:spChg>
        <pc:spChg chg="mod">
          <ac:chgData name="Alex Wirtz" userId="3343e688-2f51-42da-b39d-e1a541a4841a" providerId="ADAL" clId="{E49E193F-19A4-4C91-957F-2015EE3D63FE}" dt="2023-11-12T08:52:57.321" v="203" actId="1037"/>
          <ac:spMkLst>
            <pc:docMk/>
            <pc:sldMk cId="2859332872" sldId="3385"/>
            <ac:spMk id="33" creationId="{D9121C76-2E3B-B342-B958-9DB06A6A4EA3}"/>
          </ac:spMkLst>
        </pc:spChg>
        <pc:grpChg chg="mod">
          <ac:chgData name="Alex Wirtz" userId="3343e688-2f51-42da-b39d-e1a541a4841a" providerId="ADAL" clId="{E49E193F-19A4-4C91-957F-2015EE3D63FE}" dt="2023-11-12T08:52:57.321" v="203" actId="1037"/>
          <ac:grpSpMkLst>
            <pc:docMk/>
            <pc:sldMk cId="2859332872" sldId="3385"/>
            <ac:grpSpMk id="17" creationId="{AA46E284-475B-2F40-A206-E0F6DC7900B9}"/>
          </ac:grpSpMkLst>
        </pc:grpChg>
        <pc:grpChg chg="mod">
          <ac:chgData name="Alex Wirtz" userId="3343e688-2f51-42da-b39d-e1a541a4841a" providerId="ADAL" clId="{E49E193F-19A4-4C91-957F-2015EE3D63FE}" dt="2023-11-12T08:52:57.321" v="203" actId="1037"/>
          <ac:grpSpMkLst>
            <pc:docMk/>
            <pc:sldMk cId="2859332872" sldId="3385"/>
            <ac:grpSpMk id="18" creationId="{0CE08774-7D53-3E4B-8C93-81A5FEF3C72C}"/>
          </ac:grpSpMkLst>
        </pc:grpChg>
        <pc:grpChg chg="mod">
          <ac:chgData name="Alex Wirtz" userId="3343e688-2f51-42da-b39d-e1a541a4841a" providerId="ADAL" clId="{E49E193F-19A4-4C91-957F-2015EE3D63FE}" dt="2023-11-12T08:52:57.321" v="203" actId="1037"/>
          <ac:grpSpMkLst>
            <pc:docMk/>
            <pc:sldMk cId="2859332872" sldId="3385"/>
            <ac:grpSpMk id="21" creationId="{7058EAA7-DAC5-D340-9404-64DD6DF3951F}"/>
          </ac:grpSpMkLst>
        </pc:grpChg>
        <pc:grpChg chg="mod">
          <ac:chgData name="Alex Wirtz" userId="3343e688-2f51-42da-b39d-e1a541a4841a" providerId="ADAL" clId="{E49E193F-19A4-4C91-957F-2015EE3D63FE}" dt="2023-11-12T08:52:57.321" v="203" actId="1037"/>
          <ac:grpSpMkLst>
            <pc:docMk/>
            <pc:sldMk cId="2859332872" sldId="3385"/>
            <ac:grpSpMk id="24" creationId="{FE4F316A-AEE7-C740-B246-6545665E7C5B}"/>
          </ac:grpSpMkLst>
        </pc:grpChg>
        <pc:grpChg chg="mod">
          <ac:chgData name="Alex Wirtz" userId="3343e688-2f51-42da-b39d-e1a541a4841a" providerId="ADAL" clId="{E49E193F-19A4-4C91-957F-2015EE3D63FE}" dt="2023-11-12T08:52:57.321" v="203" actId="1037"/>
          <ac:grpSpMkLst>
            <pc:docMk/>
            <pc:sldMk cId="2859332872" sldId="3385"/>
            <ac:grpSpMk id="30" creationId="{F5166045-0735-B94C-BBA7-D88BF03C6001}"/>
          </ac:grpSpMkLst>
        </pc:grpChg>
        <pc:picChg chg="del">
          <ac:chgData name="Alex Wirtz" userId="3343e688-2f51-42da-b39d-e1a541a4841a" providerId="ADAL" clId="{E49E193F-19A4-4C91-957F-2015EE3D63FE}" dt="2023-11-12T08:46:41.661" v="2" actId="478"/>
          <ac:picMkLst>
            <pc:docMk/>
            <pc:sldMk cId="2859332872" sldId="3385"/>
            <ac:picMk id="3" creationId="{E2835179-8C19-423B-9D42-46AF9B070CD5}"/>
          </ac:picMkLst>
        </pc:picChg>
        <pc:picChg chg="add mod">
          <ac:chgData name="Alex Wirtz" userId="3343e688-2f51-42da-b39d-e1a541a4841a" providerId="ADAL" clId="{E49E193F-19A4-4C91-957F-2015EE3D63FE}" dt="2023-11-12T08:53:43.713" v="213" actId="1038"/>
          <ac:picMkLst>
            <pc:docMk/>
            <pc:sldMk cId="2859332872" sldId="3385"/>
            <ac:picMk id="1026" creationId="{7F57C3A3-31A0-77C7-0077-1AC2FBAEE25C}"/>
          </ac:picMkLst>
        </pc:picChg>
      </pc:sldChg>
      <pc:sldChg chg="del">
        <pc:chgData name="Alex Wirtz" userId="3343e688-2f51-42da-b39d-e1a541a4841a" providerId="ADAL" clId="{E49E193F-19A4-4C91-957F-2015EE3D63FE}" dt="2023-11-12T08:47:28.669" v="13" actId="47"/>
        <pc:sldMkLst>
          <pc:docMk/>
          <pc:sldMk cId="2386736853" sldId="3386"/>
        </pc:sldMkLst>
      </pc:sldChg>
      <pc:sldChg chg="del">
        <pc:chgData name="Alex Wirtz" userId="3343e688-2f51-42da-b39d-e1a541a4841a" providerId="ADAL" clId="{E49E193F-19A4-4C91-957F-2015EE3D63FE}" dt="2023-11-12T08:47:22.597" v="12" actId="47"/>
        <pc:sldMkLst>
          <pc:docMk/>
          <pc:sldMk cId="3815811419" sldId="3390"/>
        </pc:sldMkLst>
      </pc:sldChg>
      <pc:sldChg chg="delSp mod delAnim">
        <pc:chgData name="Alex Wirtz" userId="3343e688-2f51-42da-b39d-e1a541a4841a" providerId="ADAL" clId="{E49E193F-19A4-4C91-957F-2015EE3D63FE}" dt="2023-11-12T09:15:22.916" v="637" actId="478"/>
        <pc:sldMkLst>
          <pc:docMk/>
          <pc:sldMk cId="4277433504" sldId="3391"/>
        </pc:sldMkLst>
        <pc:picChg chg="del">
          <ac:chgData name="Alex Wirtz" userId="3343e688-2f51-42da-b39d-e1a541a4841a" providerId="ADAL" clId="{E49E193F-19A4-4C91-957F-2015EE3D63FE}" dt="2023-11-12T09:15:22.916" v="637" actId="478"/>
          <ac:picMkLst>
            <pc:docMk/>
            <pc:sldMk cId="4277433504" sldId="3391"/>
            <ac:picMk id="2" creationId="{F000141A-9491-4B5D-9728-3E9B080E8122}"/>
          </ac:picMkLst>
        </pc:picChg>
      </pc:sldChg>
      <pc:sldChg chg="delSp mod delAnim">
        <pc:chgData name="Alex Wirtz" userId="3343e688-2f51-42da-b39d-e1a541a4841a" providerId="ADAL" clId="{E49E193F-19A4-4C91-957F-2015EE3D63FE}" dt="2023-11-12T08:46:47.384" v="3" actId="478"/>
        <pc:sldMkLst>
          <pc:docMk/>
          <pc:sldMk cId="2827432679" sldId="3396"/>
        </pc:sldMkLst>
        <pc:picChg chg="del">
          <ac:chgData name="Alex Wirtz" userId="3343e688-2f51-42da-b39d-e1a541a4841a" providerId="ADAL" clId="{E49E193F-19A4-4C91-957F-2015EE3D63FE}" dt="2023-11-12T08:46:47.384" v="3" actId="478"/>
          <ac:picMkLst>
            <pc:docMk/>
            <pc:sldMk cId="2827432679" sldId="3396"/>
            <ac:picMk id="2" creationId="{BBE2B569-CFD4-412A-9884-6D7D4DF49B7B}"/>
          </ac:picMkLst>
        </pc:picChg>
      </pc:sldChg>
      <pc:sldChg chg="delSp mod delAnim">
        <pc:chgData name="Alex Wirtz" userId="3343e688-2f51-42da-b39d-e1a541a4841a" providerId="ADAL" clId="{E49E193F-19A4-4C91-957F-2015EE3D63FE}" dt="2023-11-12T08:46:51.924" v="4" actId="478"/>
        <pc:sldMkLst>
          <pc:docMk/>
          <pc:sldMk cId="2700440046" sldId="3401"/>
        </pc:sldMkLst>
        <pc:picChg chg="del">
          <ac:chgData name="Alex Wirtz" userId="3343e688-2f51-42da-b39d-e1a541a4841a" providerId="ADAL" clId="{E49E193F-19A4-4C91-957F-2015EE3D63FE}" dt="2023-11-12T08:46:51.924" v="4" actId="478"/>
          <ac:picMkLst>
            <pc:docMk/>
            <pc:sldMk cId="2700440046" sldId="3401"/>
            <ac:picMk id="4" creationId="{C02A99FC-2DF5-481E-82E1-0704A6A64E41}"/>
          </ac:picMkLst>
        </pc:picChg>
      </pc:sldChg>
      <pc:sldChg chg="delSp mod delAnim">
        <pc:chgData name="Alex Wirtz" userId="3343e688-2f51-42da-b39d-e1a541a4841a" providerId="ADAL" clId="{E49E193F-19A4-4C91-957F-2015EE3D63FE}" dt="2023-11-12T08:46:55.335" v="5" actId="478"/>
        <pc:sldMkLst>
          <pc:docMk/>
          <pc:sldMk cId="557852568" sldId="3402"/>
        </pc:sldMkLst>
        <pc:picChg chg="del">
          <ac:chgData name="Alex Wirtz" userId="3343e688-2f51-42da-b39d-e1a541a4841a" providerId="ADAL" clId="{E49E193F-19A4-4C91-957F-2015EE3D63FE}" dt="2023-11-12T08:46:55.335" v="5" actId="478"/>
          <ac:picMkLst>
            <pc:docMk/>
            <pc:sldMk cId="557852568" sldId="3402"/>
            <ac:picMk id="4" creationId="{0A9D070A-AF04-443D-85EC-DD37E534AF37}"/>
          </ac:picMkLst>
        </pc:picChg>
      </pc:sldChg>
      <pc:sldChg chg="delSp mod delAnim">
        <pc:chgData name="Alex Wirtz" userId="3343e688-2f51-42da-b39d-e1a541a4841a" providerId="ADAL" clId="{E49E193F-19A4-4C91-957F-2015EE3D63FE}" dt="2023-11-12T08:46:59.561" v="6" actId="478"/>
        <pc:sldMkLst>
          <pc:docMk/>
          <pc:sldMk cId="4111805500" sldId="3403"/>
        </pc:sldMkLst>
        <pc:picChg chg="del">
          <ac:chgData name="Alex Wirtz" userId="3343e688-2f51-42da-b39d-e1a541a4841a" providerId="ADAL" clId="{E49E193F-19A4-4C91-957F-2015EE3D63FE}" dt="2023-11-12T08:46:59.561" v="6" actId="478"/>
          <ac:picMkLst>
            <pc:docMk/>
            <pc:sldMk cId="4111805500" sldId="3403"/>
            <ac:picMk id="2" creationId="{79286A3E-078D-44DA-AC30-22F0ED2B5C71}"/>
          </ac:picMkLst>
        </pc:picChg>
      </pc:sldChg>
      <pc:sldChg chg="delSp add del mod delAnim">
        <pc:chgData name="Alex Wirtz" userId="3343e688-2f51-42da-b39d-e1a541a4841a" providerId="ADAL" clId="{E49E193F-19A4-4C91-957F-2015EE3D63FE}" dt="2023-11-12T08:47:07.985" v="9" actId="478"/>
        <pc:sldMkLst>
          <pc:docMk/>
          <pc:sldMk cId="2320516176" sldId="3404"/>
        </pc:sldMkLst>
        <pc:picChg chg="del">
          <ac:chgData name="Alex Wirtz" userId="3343e688-2f51-42da-b39d-e1a541a4841a" providerId="ADAL" clId="{E49E193F-19A4-4C91-957F-2015EE3D63FE}" dt="2023-11-12T08:47:07.985" v="9" actId="478"/>
          <ac:picMkLst>
            <pc:docMk/>
            <pc:sldMk cId="2320516176" sldId="3404"/>
            <ac:picMk id="2" creationId="{2366DECD-DA0E-4C58-840E-D00E136F74D9}"/>
          </ac:picMkLst>
        </pc:picChg>
      </pc:sldChg>
      <pc:sldChg chg="delSp mod delAnim modNotesTx">
        <pc:chgData name="Alex Wirtz" userId="3343e688-2f51-42da-b39d-e1a541a4841a" providerId="ADAL" clId="{E49E193F-19A4-4C91-957F-2015EE3D63FE}" dt="2023-11-12T09:24:08.507" v="1264" actId="20577"/>
        <pc:sldMkLst>
          <pc:docMk/>
          <pc:sldMk cId="3667815287" sldId="3406"/>
        </pc:sldMkLst>
        <pc:picChg chg="del">
          <ac:chgData name="Alex Wirtz" userId="3343e688-2f51-42da-b39d-e1a541a4841a" providerId="ADAL" clId="{E49E193F-19A4-4C91-957F-2015EE3D63FE}" dt="2023-11-12T08:47:18.898" v="11" actId="478"/>
          <ac:picMkLst>
            <pc:docMk/>
            <pc:sldMk cId="3667815287" sldId="3406"/>
            <ac:picMk id="2" creationId="{C0E9C75B-23B6-467A-AA82-4854B19AF5D1}"/>
          </ac:picMkLst>
        </pc:picChg>
      </pc:sldChg>
      <pc:sldChg chg="delSp mod delAnim">
        <pc:chgData name="Alex Wirtz" userId="3343e688-2f51-42da-b39d-e1a541a4841a" providerId="ADAL" clId="{E49E193F-19A4-4C91-957F-2015EE3D63FE}" dt="2023-11-12T08:47:12.117" v="10" actId="478"/>
        <pc:sldMkLst>
          <pc:docMk/>
          <pc:sldMk cId="2995278193" sldId="3407"/>
        </pc:sldMkLst>
        <pc:picChg chg="del">
          <ac:chgData name="Alex Wirtz" userId="3343e688-2f51-42da-b39d-e1a541a4841a" providerId="ADAL" clId="{E49E193F-19A4-4C91-957F-2015EE3D63FE}" dt="2023-11-12T08:47:12.117" v="10" actId="478"/>
          <ac:picMkLst>
            <pc:docMk/>
            <pc:sldMk cId="2995278193" sldId="3407"/>
            <ac:picMk id="2" creationId="{A3209A2B-56C0-4867-A34A-40C34FB10B53}"/>
          </ac:picMkLst>
        </pc:picChg>
      </pc:sldChg>
      <pc:sldChg chg="addSp delSp modSp new mod">
        <pc:chgData name="Alex Wirtz" userId="3343e688-2f51-42da-b39d-e1a541a4841a" providerId="ADAL" clId="{E49E193F-19A4-4C91-957F-2015EE3D63FE}" dt="2023-11-12T09:00:08.354" v="326" actId="1035"/>
        <pc:sldMkLst>
          <pc:docMk/>
          <pc:sldMk cId="1229415941" sldId="3408"/>
        </pc:sldMkLst>
        <pc:spChg chg="del">
          <ac:chgData name="Alex Wirtz" userId="3343e688-2f51-42da-b39d-e1a541a4841a" providerId="ADAL" clId="{E49E193F-19A4-4C91-957F-2015EE3D63FE}" dt="2023-11-12T08:55:38.253" v="219" actId="478"/>
          <ac:spMkLst>
            <pc:docMk/>
            <pc:sldMk cId="1229415941" sldId="3408"/>
            <ac:spMk id="2" creationId="{D06D88F2-0C36-7CB0-F2EB-7C84C54EBEF8}"/>
          </ac:spMkLst>
        </pc:spChg>
        <pc:spChg chg="del">
          <ac:chgData name="Alex Wirtz" userId="3343e688-2f51-42da-b39d-e1a541a4841a" providerId="ADAL" clId="{E49E193F-19A4-4C91-957F-2015EE3D63FE}" dt="2023-11-12T08:55:43.652" v="221" actId="26606"/>
          <ac:spMkLst>
            <pc:docMk/>
            <pc:sldMk cId="1229415941" sldId="3408"/>
            <ac:spMk id="3" creationId="{93113984-3275-EE5F-05B9-9A46F4DC677F}"/>
          </ac:spMkLst>
        </pc:spChg>
        <pc:spChg chg="mod ord">
          <ac:chgData name="Alex Wirtz" userId="3343e688-2f51-42da-b39d-e1a541a4841a" providerId="ADAL" clId="{E49E193F-19A4-4C91-957F-2015EE3D63FE}" dt="2023-11-12T08:55:43.652" v="221" actId="26606"/>
          <ac:spMkLst>
            <pc:docMk/>
            <pc:sldMk cId="1229415941" sldId="3408"/>
            <ac:spMk id="4" creationId="{4E374DD5-8304-8910-60E6-3D9778946730}"/>
          </ac:spMkLst>
        </pc:spChg>
        <pc:spChg chg="add mod">
          <ac:chgData name="Alex Wirtz" userId="3343e688-2f51-42da-b39d-e1a541a4841a" providerId="ADAL" clId="{E49E193F-19A4-4C91-957F-2015EE3D63FE}" dt="2023-11-12T08:56:01.276" v="224" actId="1036"/>
          <ac:spMkLst>
            <pc:docMk/>
            <pc:sldMk cId="1229415941" sldId="3408"/>
            <ac:spMk id="5" creationId="{FA5AC153-A89E-C099-3059-C11969F6EA77}"/>
          </ac:spMkLst>
        </pc:spChg>
        <pc:spChg chg="add mod">
          <ac:chgData name="Alex Wirtz" userId="3343e688-2f51-42da-b39d-e1a541a4841a" providerId="ADAL" clId="{E49E193F-19A4-4C91-957F-2015EE3D63FE}" dt="2023-11-12T09:00:08.354" v="326" actId="1035"/>
          <ac:spMkLst>
            <pc:docMk/>
            <pc:sldMk cId="1229415941" sldId="3408"/>
            <ac:spMk id="2055" creationId="{6B6649C4-CD79-21B8-9B22-1C947D9F78CB}"/>
          </ac:spMkLst>
        </pc:spChg>
        <pc:picChg chg="add mod">
          <ac:chgData name="Alex Wirtz" userId="3343e688-2f51-42da-b39d-e1a541a4841a" providerId="ADAL" clId="{E49E193F-19A4-4C91-957F-2015EE3D63FE}" dt="2023-11-12T08:59:56.134" v="325" actId="1076"/>
          <ac:picMkLst>
            <pc:docMk/>
            <pc:sldMk cId="1229415941" sldId="3408"/>
            <ac:picMk id="7" creationId="{7CFAFC3B-BEB7-057E-C3A7-FE493BD0A743}"/>
          </ac:picMkLst>
        </pc:picChg>
        <pc:picChg chg="add mod">
          <ac:chgData name="Alex Wirtz" userId="3343e688-2f51-42da-b39d-e1a541a4841a" providerId="ADAL" clId="{E49E193F-19A4-4C91-957F-2015EE3D63FE}" dt="2023-11-12T08:55:43.652" v="221" actId="26606"/>
          <ac:picMkLst>
            <pc:docMk/>
            <pc:sldMk cId="1229415941" sldId="3408"/>
            <ac:picMk id="2050" creationId="{49F1C0A6-A2D8-4AA5-7D56-94AE68D4F070}"/>
          </ac:picMkLst>
        </pc:picChg>
      </pc:sldChg>
      <pc:sldChg chg="new del ord">
        <pc:chgData name="Alex Wirtz" userId="3343e688-2f51-42da-b39d-e1a541a4841a" providerId="ADAL" clId="{E49E193F-19A4-4C91-957F-2015EE3D63FE}" dt="2023-11-12T09:16:12.232" v="642" actId="47"/>
        <pc:sldMkLst>
          <pc:docMk/>
          <pc:sldMk cId="1708539550" sldId="3409"/>
        </pc:sldMkLst>
      </pc:sldChg>
      <pc:sldChg chg="new del">
        <pc:chgData name="Alex Wirtz" userId="3343e688-2f51-42da-b39d-e1a541a4841a" providerId="ADAL" clId="{E49E193F-19A4-4C91-957F-2015EE3D63FE}" dt="2023-11-12T08:51:30.450" v="33" actId="47"/>
        <pc:sldMkLst>
          <pc:docMk/>
          <pc:sldMk cId="1506254746" sldId="3410"/>
        </pc:sldMkLst>
      </pc:sldChg>
      <pc:sldChg chg="del">
        <pc:chgData name="Alex Wirtz" userId="3343e688-2f51-42da-b39d-e1a541a4841a" providerId="ADAL" clId="{E49E193F-19A4-4C91-957F-2015EE3D63FE}" dt="2023-11-12T08:46:35.143" v="1" actId="47"/>
        <pc:sldMkLst>
          <pc:docMk/>
          <pc:sldMk cId="1120907869" sldId="3413"/>
        </pc:sldMkLst>
      </pc:sldChg>
      <pc:sldChg chg="add">
        <pc:chgData name="Alex Wirtz" userId="3343e688-2f51-42da-b39d-e1a541a4841a" providerId="ADAL" clId="{E49E193F-19A4-4C91-957F-2015EE3D63FE}" dt="2023-11-12T09:12:04.621" v="503"/>
        <pc:sldMkLst>
          <pc:docMk/>
          <pc:sldMk cId="2883095331" sldId="3416"/>
        </pc:sldMkLst>
      </pc:sldChg>
      <pc:sldChg chg="delSp add mod delAnim">
        <pc:chgData name="Alex Wirtz" userId="3343e688-2f51-42da-b39d-e1a541a4841a" providerId="ADAL" clId="{E49E193F-19A4-4C91-957F-2015EE3D63FE}" dt="2023-11-12T09:15:46.534" v="641" actId="478"/>
        <pc:sldMkLst>
          <pc:docMk/>
          <pc:sldMk cId="1965285542" sldId="3417"/>
        </pc:sldMkLst>
        <pc:picChg chg="del">
          <ac:chgData name="Alex Wirtz" userId="3343e688-2f51-42da-b39d-e1a541a4841a" providerId="ADAL" clId="{E49E193F-19A4-4C91-957F-2015EE3D63FE}" dt="2023-11-12T09:15:46.534" v="641" actId="478"/>
          <ac:picMkLst>
            <pc:docMk/>
            <pc:sldMk cId="1965285542" sldId="3417"/>
            <ac:picMk id="4" creationId="{7F926E1D-EBD6-4465-B0BD-5C2DFE26F2FA}"/>
          </ac:picMkLst>
        </pc:picChg>
      </pc:sldChg>
      <pc:sldChg chg="delSp add mod delAnim">
        <pc:chgData name="Alex Wirtz" userId="3343e688-2f51-42da-b39d-e1a541a4841a" providerId="ADAL" clId="{E49E193F-19A4-4C91-957F-2015EE3D63FE}" dt="2023-11-12T09:15:40.634" v="640" actId="478"/>
        <pc:sldMkLst>
          <pc:docMk/>
          <pc:sldMk cId="4208958098" sldId="3418"/>
        </pc:sldMkLst>
        <pc:picChg chg="del">
          <ac:chgData name="Alex Wirtz" userId="3343e688-2f51-42da-b39d-e1a541a4841a" providerId="ADAL" clId="{E49E193F-19A4-4C91-957F-2015EE3D63FE}" dt="2023-11-12T09:15:40.634" v="640" actId="478"/>
          <ac:picMkLst>
            <pc:docMk/>
            <pc:sldMk cId="4208958098" sldId="3418"/>
            <ac:picMk id="4" creationId="{725CCA98-D4D4-423C-A267-C22AA1961AB3}"/>
          </ac:picMkLst>
        </pc:picChg>
      </pc:sldChg>
      <pc:sldChg chg="delSp add mod delAnim">
        <pc:chgData name="Alex Wirtz" userId="3343e688-2f51-42da-b39d-e1a541a4841a" providerId="ADAL" clId="{E49E193F-19A4-4C91-957F-2015EE3D63FE}" dt="2023-11-12T09:15:37.258" v="639" actId="478"/>
        <pc:sldMkLst>
          <pc:docMk/>
          <pc:sldMk cId="3989125919" sldId="3419"/>
        </pc:sldMkLst>
        <pc:picChg chg="del">
          <ac:chgData name="Alex Wirtz" userId="3343e688-2f51-42da-b39d-e1a541a4841a" providerId="ADAL" clId="{E49E193F-19A4-4C91-957F-2015EE3D63FE}" dt="2023-11-12T09:15:37.258" v="639" actId="478"/>
          <ac:picMkLst>
            <pc:docMk/>
            <pc:sldMk cId="3989125919" sldId="3419"/>
            <ac:picMk id="4" creationId="{4A1A4BC2-AB73-4481-9209-FD076CDAD5FC}"/>
          </ac:picMkLst>
        </pc:picChg>
      </pc:sldChg>
      <pc:sldChg chg="delSp add mod delAnim">
        <pc:chgData name="Alex Wirtz" userId="3343e688-2f51-42da-b39d-e1a541a4841a" providerId="ADAL" clId="{E49E193F-19A4-4C91-957F-2015EE3D63FE}" dt="2023-11-12T09:15:32.732" v="638" actId="478"/>
        <pc:sldMkLst>
          <pc:docMk/>
          <pc:sldMk cId="3638291977" sldId="3420"/>
        </pc:sldMkLst>
        <pc:picChg chg="del">
          <ac:chgData name="Alex Wirtz" userId="3343e688-2f51-42da-b39d-e1a541a4841a" providerId="ADAL" clId="{E49E193F-19A4-4C91-957F-2015EE3D63FE}" dt="2023-11-12T09:15:32.732" v="638" actId="478"/>
          <ac:picMkLst>
            <pc:docMk/>
            <pc:sldMk cId="3638291977" sldId="3420"/>
            <ac:picMk id="4" creationId="{35C0128A-51E9-4BE0-A11F-81466F574575}"/>
          </ac:picMkLst>
        </pc:picChg>
      </pc:sldChg>
      <pc:sldChg chg="modSp add del mod">
        <pc:chgData name="Alex Wirtz" userId="3343e688-2f51-42da-b39d-e1a541a4841a" providerId="ADAL" clId="{E49E193F-19A4-4C91-957F-2015EE3D63FE}" dt="2023-11-12T08:52:41.995" v="168" actId="20577"/>
        <pc:sldMkLst>
          <pc:docMk/>
          <pc:sldMk cId="675967627" sldId="4621"/>
        </pc:sldMkLst>
        <pc:spChg chg="mod">
          <ac:chgData name="Alex Wirtz" userId="3343e688-2f51-42da-b39d-e1a541a4841a" providerId="ADAL" clId="{E49E193F-19A4-4C91-957F-2015EE3D63FE}" dt="2023-11-12T08:52:09.201" v="132" actId="20577"/>
          <ac:spMkLst>
            <pc:docMk/>
            <pc:sldMk cId="675967627" sldId="4621"/>
            <ac:spMk id="2" creationId="{F3F96B04-E74D-4E7D-86CA-FA8C542C6A00}"/>
          </ac:spMkLst>
        </pc:spChg>
        <pc:spChg chg="mod">
          <ac:chgData name="Alex Wirtz" userId="3343e688-2f51-42da-b39d-e1a541a4841a" providerId="ADAL" clId="{E49E193F-19A4-4C91-957F-2015EE3D63FE}" dt="2023-11-12T08:52:41.995" v="168" actId="20577"/>
          <ac:spMkLst>
            <pc:docMk/>
            <pc:sldMk cId="675967627" sldId="4621"/>
            <ac:spMk id="5" creationId="{2A2BC064-F69C-33EB-6640-432B90657A94}"/>
          </ac:spMkLst>
        </pc:spChg>
      </pc:sldChg>
      <pc:sldChg chg="addSp delSp modSp new mod">
        <pc:chgData name="Alex Wirtz" userId="3343e688-2f51-42da-b39d-e1a541a4841a" providerId="ADAL" clId="{E49E193F-19A4-4C91-957F-2015EE3D63FE}" dt="2023-11-12T09:13:42.792" v="636"/>
        <pc:sldMkLst>
          <pc:docMk/>
          <pc:sldMk cId="2767968480" sldId="4622"/>
        </pc:sldMkLst>
        <pc:spChg chg="del">
          <ac:chgData name="Alex Wirtz" userId="3343e688-2f51-42da-b39d-e1a541a4841a" providerId="ADAL" clId="{E49E193F-19A4-4C91-957F-2015EE3D63FE}" dt="2023-11-12T09:13:18.738" v="628" actId="478"/>
          <ac:spMkLst>
            <pc:docMk/>
            <pc:sldMk cId="2767968480" sldId="4622"/>
            <ac:spMk id="2" creationId="{81C6246C-44DB-9A49-B2C8-03CD829E4DC1}"/>
          </ac:spMkLst>
        </pc:spChg>
        <pc:spChg chg="del">
          <ac:chgData name="Alex Wirtz" userId="3343e688-2f51-42da-b39d-e1a541a4841a" providerId="ADAL" clId="{E49E193F-19A4-4C91-957F-2015EE3D63FE}" dt="2023-11-12T09:01:27.133" v="354"/>
          <ac:spMkLst>
            <pc:docMk/>
            <pc:sldMk cId="2767968480" sldId="4622"/>
            <ac:spMk id="3" creationId="{21BF24BC-EACB-316C-F7C7-24B3E9CE8E55}"/>
          </ac:spMkLst>
        </pc:spChg>
        <pc:spChg chg="mod">
          <ac:chgData name="Alex Wirtz" userId="3343e688-2f51-42da-b39d-e1a541a4841a" providerId="ADAL" clId="{E49E193F-19A4-4C91-957F-2015EE3D63FE}" dt="2023-11-12T09:01:06.466" v="353" actId="20577"/>
          <ac:spMkLst>
            <pc:docMk/>
            <pc:sldMk cId="2767968480" sldId="4622"/>
            <ac:spMk id="4" creationId="{0F207C10-D51B-1890-B667-4630714FFA8D}"/>
          </ac:spMkLst>
        </pc:spChg>
        <pc:spChg chg="add del mod">
          <ac:chgData name="Alex Wirtz" userId="3343e688-2f51-42da-b39d-e1a541a4841a" providerId="ADAL" clId="{E49E193F-19A4-4C91-957F-2015EE3D63FE}" dt="2023-11-12T09:01:29.071" v="355" actId="21"/>
          <ac:spMkLst>
            <pc:docMk/>
            <pc:sldMk cId="2767968480" sldId="4622"/>
            <ac:spMk id="5" creationId="{1EE4F6BF-658C-746B-2997-D7098711A5D3}"/>
          </ac:spMkLst>
        </pc:spChg>
        <pc:spChg chg="add mod">
          <ac:chgData name="Alex Wirtz" userId="3343e688-2f51-42da-b39d-e1a541a4841a" providerId="ADAL" clId="{E49E193F-19A4-4C91-957F-2015EE3D63FE}" dt="2023-11-12T09:12:49.787" v="627" actId="20577"/>
          <ac:spMkLst>
            <pc:docMk/>
            <pc:sldMk cId="2767968480" sldId="4622"/>
            <ac:spMk id="6" creationId="{E4D85368-64F2-DF8C-611B-CCFD5B184269}"/>
          </ac:spMkLst>
        </pc:spChg>
        <pc:spChg chg="add mod">
          <ac:chgData name="Alex Wirtz" userId="3343e688-2f51-42da-b39d-e1a541a4841a" providerId="ADAL" clId="{E49E193F-19A4-4C91-957F-2015EE3D63FE}" dt="2023-11-12T09:13:42.792" v="636"/>
          <ac:spMkLst>
            <pc:docMk/>
            <pc:sldMk cId="2767968480" sldId="4622"/>
            <ac:spMk id="7" creationId="{11960AC6-4D4C-B559-7788-935D5F0A4059}"/>
          </ac:spMkLst>
        </pc:spChg>
        <pc:picChg chg="add mod">
          <ac:chgData name="Alex Wirtz" userId="3343e688-2f51-42da-b39d-e1a541a4841a" providerId="ADAL" clId="{E49E193F-19A4-4C91-957F-2015EE3D63FE}" dt="2023-11-12T09:13:30.319" v="635" actId="1035"/>
          <ac:picMkLst>
            <pc:docMk/>
            <pc:sldMk cId="2767968480" sldId="4622"/>
            <ac:picMk id="3075" creationId="{BFF8177A-73EA-F791-FF9A-747AA308D2A2}"/>
          </ac:picMkLst>
        </pc:picChg>
      </pc:sldChg>
      <pc:sldMasterChg chg="delSp modSp del mod delSldLayout">
        <pc:chgData name="Alex Wirtz" userId="3343e688-2f51-42da-b39d-e1a541a4841a" providerId="ADAL" clId="{E49E193F-19A4-4C91-957F-2015EE3D63FE}" dt="2023-11-12T09:25:54.457" v="1280" actId="2696"/>
        <pc:sldMasterMkLst>
          <pc:docMk/>
          <pc:sldMasterMk cId="0" sldId="2147483796"/>
        </pc:sldMasterMkLst>
        <pc:spChg chg="mod">
          <ac:chgData name="Alex Wirtz" userId="3343e688-2f51-42da-b39d-e1a541a4841a" providerId="ADAL" clId="{E49E193F-19A4-4C91-957F-2015EE3D63FE}" dt="2023-11-12T09:25:31.556" v="1272" actId="20577"/>
          <ac:spMkLst>
            <pc:docMk/>
            <pc:sldMasterMk cId="0" sldId="2147483796"/>
            <ac:spMk id="8" creationId="{952F6E0C-B1C0-1241-8444-309658E43401}"/>
          </ac:spMkLst>
        </pc:spChg>
        <pc:picChg chg="del">
          <ac:chgData name="Alex Wirtz" userId="3343e688-2f51-42da-b39d-e1a541a4841a" providerId="ADAL" clId="{E49E193F-19A4-4C91-957F-2015EE3D63FE}" dt="2023-11-12T09:25:26.971" v="1268" actId="478"/>
          <ac:picMkLst>
            <pc:docMk/>
            <pc:sldMasterMk cId="0" sldId="2147483796"/>
            <ac:picMk id="6" creationId="{ABC769B7-EBD9-4E4D-87DC-5AE5C269D1C7}"/>
          </ac:picMkLst>
        </pc:picChg>
        <pc:sldLayoutChg chg="del">
          <pc:chgData name="Alex Wirtz" userId="3343e688-2f51-42da-b39d-e1a541a4841a" providerId="ADAL" clId="{E49E193F-19A4-4C91-957F-2015EE3D63FE}" dt="2023-11-12T09:25:54.440" v="1278" actId="2696"/>
          <pc:sldLayoutMkLst>
            <pc:docMk/>
            <pc:sldMasterMk cId="0" sldId="2147483796"/>
            <pc:sldLayoutMk cId="1095736032" sldId="2147483884"/>
          </pc:sldLayoutMkLst>
        </pc:sldLayoutChg>
        <pc:sldLayoutChg chg="del">
          <pc:chgData name="Alex Wirtz" userId="3343e688-2f51-42da-b39d-e1a541a4841a" providerId="ADAL" clId="{E49E193F-19A4-4C91-957F-2015EE3D63FE}" dt="2023-11-12T09:25:54.456" v="1279" actId="2696"/>
          <pc:sldLayoutMkLst>
            <pc:docMk/>
            <pc:sldMasterMk cId="0" sldId="2147483796"/>
            <pc:sldLayoutMk cId="2750483591" sldId="2147483885"/>
          </pc:sldLayoutMkLst>
        </pc:sldLayoutChg>
        <pc:sldLayoutChg chg="del">
          <pc:chgData name="Alex Wirtz" userId="3343e688-2f51-42da-b39d-e1a541a4841a" providerId="ADAL" clId="{E49E193F-19A4-4C91-957F-2015EE3D63FE}" dt="2023-11-12T08:47:28.669" v="13" actId="47"/>
          <pc:sldLayoutMkLst>
            <pc:docMk/>
            <pc:sldMasterMk cId="0" sldId="2147483796"/>
            <pc:sldLayoutMk cId="1772111795" sldId="2147483915"/>
          </pc:sldLayoutMkLst>
        </pc:sldLayoutChg>
      </pc:sldMasterChg>
      <pc:sldMasterChg chg="del delSldLayout">
        <pc:chgData name="Alex Wirtz" userId="3343e688-2f51-42da-b39d-e1a541a4841a" providerId="ADAL" clId="{E49E193F-19A4-4C91-957F-2015EE3D63FE}" dt="2023-11-12T09:26:10.524" v="1283" actId="2696"/>
        <pc:sldMasterMkLst>
          <pc:docMk/>
          <pc:sldMasterMk cId="4173742821" sldId="2147483898"/>
        </pc:sldMasterMkLst>
        <pc:sldLayoutChg chg="del">
          <pc:chgData name="Alex Wirtz" userId="3343e688-2f51-42da-b39d-e1a541a4841a" providerId="ADAL" clId="{E49E193F-19A4-4C91-957F-2015EE3D63FE}" dt="2023-11-12T08:46:32.612" v="0" actId="47"/>
          <pc:sldLayoutMkLst>
            <pc:docMk/>
            <pc:sldMasterMk cId="4173742821" sldId="2147483898"/>
            <pc:sldLayoutMk cId="3003746846" sldId="2147483900"/>
          </pc:sldLayoutMkLst>
        </pc:sldLayoutChg>
      </pc:sldMasterChg>
      <pc:sldMasterChg chg="del delSldLayout">
        <pc:chgData name="Alex Wirtz" userId="3343e688-2f51-42da-b39d-e1a541a4841a" providerId="ADAL" clId="{E49E193F-19A4-4C91-957F-2015EE3D63FE}" dt="2023-11-12T09:25:51.143" v="1277" actId="2696"/>
        <pc:sldMasterMkLst>
          <pc:docMk/>
          <pc:sldMasterMk cId="1138378534" sldId="2147483907"/>
        </pc:sldMasterMkLst>
        <pc:sldLayoutChg chg="del">
          <pc:chgData name="Alex Wirtz" userId="3343e688-2f51-42da-b39d-e1a541a4841a" providerId="ADAL" clId="{E49E193F-19A4-4C91-957F-2015EE3D63FE}" dt="2023-11-12T09:25:51.143" v="1275" actId="2696"/>
          <pc:sldLayoutMkLst>
            <pc:docMk/>
            <pc:sldMasterMk cId="1138378534" sldId="2147483907"/>
            <pc:sldLayoutMk cId="458741521" sldId="2147483908"/>
          </pc:sldLayoutMkLst>
        </pc:sldLayoutChg>
        <pc:sldLayoutChg chg="del">
          <pc:chgData name="Alex Wirtz" userId="3343e688-2f51-42da-b39d-e1a541a4841a" providerId="ADAL" clId="{E49E193F-19A4-4C91-957F-2015EE3D63FE}" dt="2023-11-12T09:25:51.143" v="1276" actId="2696"/>
          <pc:sldLayoutMkLst>
            <pc:docMk/>
            <pc:sldMasterMk cId="1138378534" sldId="2147483907"/>
            <pc:sldLayoutMk cId="3558534812" sldId="2147483909"/>
          </pc:sldLayoutMkLst>
        </pc:sldLayoutChg>
      </pc:sldMasterChg>
      <pc:sldMasterChg chg="del delSldLayout">
        <pc:chgData name="Alex Wirtz" userId="3343e688-2f51-42da-b39d-e1a541a4841a" providerId="ADAL" clId="{E49E193F-19A4-4C91-957F-2015EE3D63FE}" dt="2023-11-12T09:26:07.406" v="1282" actId="2696"/>
        <pc:sldMasterMkLst>
          <pc:docMk/>
          <pc:sldMasterMk cId="4033353248" sldId="2147483911"/>
        </pc:sldMasterMkLst>
        <pc:sldLayoutChg chg="del">
          <pc:chgData name="Alex Wirtz" userId="3343e688-2f51-42da-b39d-e1a541a4841a" providerId="ADAL" clId="{E49E193F-19A4-4C91-957F-2015EE3D63FE}" dt="2023-11-12T09:26:07.406" v="1281" actId="2696"/>
          <pc:sldLayoutMkLst>
            <pc:docMk/>
            <pc:sldMasterMk cId="4033353248" sldId="2147483911"/>
            <pc:sldLayoutMk cId="2411930397" sldId="2147483912"/>
          </pc:sldLayoutMkLst>
        </pc:sldLayoutChg>
      </pc:sldMasterChg>
      <pc:sldMasterChg chg="delSp modSp mod delSldLayout">
        <pc:chgData name="Alex Wirtz" userId="3343e688-2f51-42da-b39d-e1a541a4841a" providerId="ADAL" clId="{E49E193F-19A4-4C91-957F-2015EE3D63FE}" dt="2023-11-12T09:25:21.607" v="1267" actId="478"/>
        <pc:sldMasterMkLst>
          <pc:docMk/>
          <pc:sldMasterMk cId="14474227" sldId="2147483913"/>
        </pc:sldMasterMkLst>
        <pc:spChg chg="mod">
          <ac:chgData name="Alex Wirtz" userId="3343e688-2f51-42da-b39d-e1a541a4841a" providerId="ADAL" clId="{E49E193F-19A4-4C91-957F-2015EE3D63FE}" dt="2023-11-12T09:25:09.010" v="1266" actId="20577"/>
          <ac:spMkLst>
            <pc:docMk/>
            <pc:sldMasterMk cId="14474227" sldId="2147483913"/>
            <ac:spMk id="8" creationId="{952F6E0C-B1C0-1241-8444-309658E43401}"/>
          </ac:spMkLst>
        </pc:spChg>
        <pc:picChg chg="del">
          <ac:chgData name="Alex Wirtz" userId="3343e688-2f51-42da-b39d-e1a541a4841a" providerId="ADAL" clId="{E49E193F-19A4-4C91-957F-2015EE3D63FE}" dt="2023-11-12T09:25:21.607" v="1267" actId="478"/>
          <ac:picMkLst>
            <pc:docMk/>
            <pc:sldMasterMk cId="14474227" sldId="2147483913"/>
            <ac:picMk id="6" creationId="{B1AE3F6D-3453-5D43-8F96-FCF4CA335B87}"/>
          </ac:picMkLst>
        </pc:picChg>
        <pc:sldLayoutChg chg="del">
          <pc:chgData name="Alex Wirtz" userId="3343e688-2f51-42da-b39d-e1a541a4841a" providerId="ADAL" clId="{E49E193F-19A4-4C91-957F-2015EE3D63FE}" dt="2023-11-12T08:51:29.023" v="32" actId="47"/>
          <pc:sldLayoutMkLst>
            <pc:docMk/>
            <pc:sldMasterMk cId="14474227" sldId="2147483913"/>
            <pc:sldLayoutMk cId="2744547072" sldId="2147483919"/>
          </pc:sldLayoutMkLst>
        </pc:sldLayoutChg>
      </pc:sldMasterChg>
      <pc:sldMasterChg chg="del delSldLayout">
        <pc:chgData name="Alex Wirtz" userId="3343e688-2f51-42da-b39d-e1a541a4841a" providerId="ADAL" clId="{E49E193F-19A4-4C91-957F-2015EE3D63FE}" dt="2023-11-12T09:25:45.140" v="1274" actId="2696"/>
        <pc:sldMasterMkLst>
          <pc:docMk/>
          <pc:sldMasterMk cId="2795520349" sldId="2147483916"/>
        </pc:sldMasterMkLst>
        <pc:sldLayoutChg chg="del">
          <pc:chgData name="Alex Wirtz" userId="3343e688-2f51-42da-b39d-e1a541a4841a" providerId="ADAL" clId="{E49E193F-19A4-4C91-957F-2015EE3D63FE}" dt="2023-11-12T09:25:45.138" v="1273" actId="2696"/>
          <pc:sldLayoutMkLst>
            <pc:docMk/>
            <pc:sldMasterMk cId="2795520349" sldId="2147483916"/>
            <pc:sldLayoutMk cId="3209382585" sldId="2147483917"/>
          </pc:sldLayoutMkLst>
        </pc:sldLayoutChg>
      </pc:sldMasterChg>
    </pc:docChg>
  </pc:docChgLst>
  <pc:docChgLst>
    <pc:chgData name="Robert van Loon" userId="780c579119c315fe" providerId="LiveId" clId="{133470DF-FE50-47CB-BF6C-3B8BB144FAC5}"/>
    <pc:docChg chg="undo custSel addSld delSld modSld modMainMaster">
      <pc:chgData name="Robert van Loon" userId="780c579119c315fe" providerId="LiveId" clId="{133470DF-FE50-47CB-BF6C-3B8BB144FAC5}" dt="2021-02-11T11:54:32.790" v="45"/>
      <pc:docMkLst>
        <pc:docMk/>
      </pc:docMkLst>
      <pc:sldChg chg="addSp modSp">
        <pc:chgData name="Robert van Loon" userId="780c579119c315fe" providerId="LiveId" clId="{133470DF-FE50-47CB-BF6C-3B8BB144FAC5}" dt="2021-02-11T11:47:37.449" v="43"/>
        <pc:sldMkLst>
          <pc:docMk/>
          <pc:sldMk cId="1637585448" sldId="267"/>
        </pc:sldMkLst>
        <pc:picChg chg="add mod">
          <ac:chgData name="Robert van Loon" userId="780c579119c315fe" providerId="LiveId" clId="{133470DF-FE50-47CB-BF6C-3B8BB144FAC5}" dt="2021-02-11T11:47:37.449" v="43"/>
          <ac:picMkLst>
            <pc:docMk/>
            <pc:sldMk cId="1637585448" sldId="267"/>
            <ac:picMk id="2" creationId="{575D1F45-83DF-460D-A1CC-03838D0956DE}"/>
          </ac:picMkLst>
        </pc:picChg>
      </pc:sldChg>
      <pc:sldChg chg="addSp modSp">
        <pc:chgData name="Robert van Loon" userId="780c579119c315fe" providerId="LiveId" clId="{133470DF-FE50-47CB-BF6C-3B8BB144FAC5}" dt="2021-02-11T11:47:37.449" v="43"/>
        <pc:sldMkLst>
          <pc:docMk/>
          <pc:sldMk cId="2859332872" sldId="3385"/>
        </pc:sldMkLst>
        <pc:picChg chg="add mod">
          <ac:chgData name="Robert van Loon" userId="780c579119c315fe" providerId="LiveId" clId="{133470DF-FE50-47CB-BF6C-3B8BB144FAC5}" dt="2021-02-11T11:47:37.449" v="43"/>
          <ac:picMkLst>
            <pc:docMk/>
            <pc:sldMk cId="2859332872" sldId="3385"/>
            <ac:picMk id="3" creationId="{E2835179-8C19-423B-9D42-46AF9B070CD5}"/>
          </ac:picMkLst>
        </pc:picChg>
      </pc:sldChg>
      <pc:sldChg chg="addSp modSp">
        <pc:chgData name="Robert van Loon" userId="780c579119c315fe" providerId="LiveId" clId="{133470DF-FE50-47CB-BF6C-3B8BB144FAC5}" dt="2021-02-11T11:54:32.790" v="45"/>
        <pc:sldMkLst>
          <pc:docMk/>
          <pc:sldMk cId="2386736853" sldId="3386"/>
        </pc:sldMkLst>
        <pc:picChg chg="add mod">
          <ac:chgData name="Robert van Loon" userId="780c579119c315fe" providerId="LiveId" clId="{133470DF-FE50-47CB-BF6C-3B8BB144FAC5}" dt="2021-02-11T11:54:32.790" v="45"/>
          <ac:picMkLst>
            <pc:docMk/>
            <pc:sldMk cId="2386736853" sldId="3386"/>
            <ac:picMk id="2" creationId="{0F6A7EAE-DEE1-4730-A01F-29B1E464C147}"/>
          </ac:picMkLst>
        </pc:picChg>
      </pc:sldChg>
      <pc:sldChg chg="addSp modSp add">
        <pc:chgData name="Robert van Loon" userId="780c579119c315fe" providerId="LiveId" clId="{133470DF-FE50-47CB-BF6C-3B8BB144FAC5}" dt="2021-02-11T11:54:32.790" v="45"/>
        <pc:sldMkLst>
          <pc:docMk/>
          <pc:sldMk cId="3815811419" sldId="3390"/>
        </pc:sldMkLst>
        <pc:picChg chg="add mod">
          <ac:chgData name="Robert van Loon" userId="780c579119c315fe" providerId="LiveId" clId="{133470DF-FE50-47CB-BF6C-3B8BB144FAC5}" dt="2021-02-11T11:54:32.790" v="45"/>
          <ac:picMkLst>
            <pc:docMk/>
            <pc:sldMk cId="3815811419" sldId="3390"/>
            <ac:picMk id="2" creationId="{4E2D366F-A0B9-4161-9BE2-45D293414033}"/>
          </ac:picMkLst>
        </pc:picChg>
      </pc:sldChg>
      <pc:sldChg chg="addSp delSp modSp add mod delAnim">
        <pc:chgData name="Robert van Loon" userId="780c579119c315fe" providerId="LiveId" clId="{133470DF-FE50-47CB-BF6C-3B8BB144FAC5}" dt="2021-02-11T11:54:32.790" v="45"/>
        <pc:sldMkLst>
          <pc:docMk/>
          <pc:sldMk cId="4277433504" sldId="3391"/>
        </pc:sldMkLst>
        <pc:spChg chg="del">
          <ac:chgData name="Robert van Loon" userId="780c579119c315fe" providerId="LiveId" clId="{133470DF-FE50-47CB-BF6C-3B8BB144FAC5}" dt="2021-02-10T14:34:43.552" v="3" actId="478"/>
          <ac:spMkLst>
            <pc:docMk/>
            <pc:sldMk cId="4277433504" sldId="3391"/>
            <ac:spMk id="15" creationId="{46AD97AE-FB16-4F6B-B1ED-BCE2E6000E7B}"/>
          </ac:spMkLst>
        </pc:spChg>
        <pc:grpChg chg="del">
          <ac:chgData name="Robert van Loon" userId="780c579119c315fe" providerId="LiveId" clId="{133470DF-FE50-47CB-BF6C-3B8BB144FAC5}" dt="2021-02-10T14:34:42.426" v="2" actId="478"/>
          <ac:grpSpMkLst>
            <pc:docMk/>
            <pc:sldMk cId="4277433504" sldId="3391"/>
            <ac:grpSpMk id="16" creationId="{4FE4B660-45FF-4077-A0CF-27AAF9B08838}"/>
          </ac:grpSpMkLst>
        </pc:grpChg>
        <pc:picChg chg="add mod">
          <ac:chgData name="Robert van Loon" userId="780c579119c315fe" providerId="LiveId" clId="{133470DF-FE50-47CB-BF6C-3B8BB144FAC5}" dt="2021-02-11T11:54:32.790" v="45"/>
          <ac:picMkLst>
            <pc:docMk/>
            <pc:sldMk cId="4277433504" sldId="3391"/>
            <ac:picMk id="2" creationId="{F000141A-9491-4B5D-9728-3E9B080E8122}"/>
          </ac:picMkLst>
        </pc:picChg>
      </pc:sldChg>
      <pc:sldChg chg="del">
        <pc:chgData name="Robert van Loon" userId="780c579119c315fe" providerId="LiveId" clId="{133470DF-FE50-47CB-BF6C-3B8BB144FAC5}" dt="2021-02-10T14:34:18.724" v="1" actId="47"/>
        <pc:sldMkLst>
          <pc:docMk/>
          <pc:sldMk cId="1197140416" sldId="3394"/>
        </pc:sldMkLst>
      </pc:sldChg>
      <pc:sldChg chg="addSp modSp">
        <pc:chgData name="Robert van Loon" userId="780c579119c315fe" providerId="LiveId" clId="{133470DF-FE50-47CB-BF6C-3B8BB144FAC5}" dt="2021-02-11T11:47:37.449" v="43"/>
        <pc:sldMkLst>
          <pc:docMk/>
          <pc:sldMk cId="2827432679" sldId="3396"/>
        </pc:sldMkLst>
        <pc:picChg chg="add mod">
          <ac:chgData name="Robert van Loon" userId="780c579119c315fe" providerId="LiveId" clId="{133470DF-FE50-47CB-BF6C-3B8BB144FAC5}" dt="2021-02-11T11:47:37.449" v="43"/>
          <ac:picMkLst>
            <pc:docMk/>
            <pc:sldMk cId="2827432679" sldId="3396"/>
            <ac:picMk id="2" creationId="{BBE2B569-CFD4-412A-9884-6D7D4DF49B7B}"/>
          </ac:picMkLst>
        </pc:picChg>
      </pc:sldChg>
      <pc:sldChg chg="addSp delSp modSp modTransition modAnim">
        <pc:chgData name="Robert van Loon" userId="780c579119c315fe" providerId="LiveId" clId="{133470DF-FE50-47CB-BF6C-3B8BB144FAC5}" dt="2021-02-11T11:54:32.790" v="45"/>
        <pc:sldMkLst>
          <pc:docMk/>
          <pc:sldMk cId="2700440046" sldId="3401"/>
        </pc:sldMkLst>
        <pc:spChg chg="mod">
          <ac:chgData name="Robert van Loon" userId="780c579119c315fe" providerId="LiveId" clId="{133470DF-FE50-47CB-BF6C-3B8BB144FAC5}" dt="2021-02-10T14:35:36.962" v="4" actId="20577"/>
          <ac:spMkLst>
            <pc:docMk/>
            <pc:sldMk cId="2700440046" sldId="3401"/>
            <ac:spMk id="6" creationId="{CFE5BAFD-2DC7-499C-B674-79C79D7A0534}"/>
          </ac:spMkLst>
        </pc:spChg>
        <pc:spChg chg="mod">
          <ac:chgData name="Robert van Loon" userId="780c579119c315fe" providerId="LiveId" clId="{133470DF-FE50-47CB-BF6C-3B8BB144FAC5}" dt="2021-02-10T14:35:38.368" v="5" actId="20577"/>
          <ac:spMkLst>
            <pc:docMk/>
            <pc:sldMk cId="2700440046" sldId="3401"/>
            <ac:spMk id="10" creationId="{ECC99333-9541-4CE5-BD15-FB139B100016}"/>
          </ac:spMkLst>
        </pc:spChg>
        <pc:spChg chg="mod">
          <ac:chgData name="Robert van Loon" userId="780c579119c315fe" providerId="LiveId" clId="{133470DF-FE50-47CB-BF6C-3B8BB144FAC5}" dt="2021-02-10T14:35:39.904" v="6" actId="20577"/>
          <ac:spMkLst>
            <pc:docMk/>
            <pc:sldMk cId="2700440046" sldId="3401"/>
            <ac:spMk id="12" creationId="{FE3DB74D-311E-4EA4-85D1-2BE4EE0A1A25}"/>
          </ac:spMkLst>
        </pc:spChg>
        <pc:picChg chg="add del mod">
          <ac:chgData name="Robert van Loon" userId="780c579119c315fe" providerId="LiveId" clId="{133470DF-FE50-47CB-BF6C-3B8BB144FAC5}" dt="2021-02-11T11:47:56.704" v="44"/>
          <ac:picMkLst>
            <pc:docMk/>
            <pc:sldMk cId="2700440046" sldId="3401"/>
            <ac:picMk id="2" creationId="{0FEFE2BE-FE7A-4939-A8EA-8571E440F6E9}"/>
          </ac:picMkLst>
        </pc:picChg>
        <pc:picChg chg="add mod">
          <ac:chgData name="Robert van Loon" userId="780c579119c315fe" providerId="LiveId" clId="{133470DF-FE50-47CB-BF6C-3B8BB144FAC5}" dt="2021-02-11T11:54:32.790" v="45"/>
          <ac:picMkLst>
            <pc:docMk/>
            <pc:sldMk cId="2700440046" sldId="3401"/>
            <ac:picMk id="4" creationId="{C02A99FC-2DF5-481E-82E1-0704A6A64E41}"/>
          </ac:picMkLst>
        </pc:picChg>
      </pc:sldChg>
      <pc:sldChg chg="addSp modSp">
        <pc:chgData name="Robert van Loon" userId="780c579119c315fe" providerId="LiveId" clId="{133470DF-FE50-47CB-BF6C-3B8BB144FAC5}" dt="2021-02-11T11:54:32.790" v="45"/>
        <pc:sldMkLst>
          <pc:docMk/>
          <pc:sldMk cId="557852568" sldId="3402"/>
        </pc:sldMkLst>
        <pc:spChg chg="mod">
          <ac:chgData name="Robert van Loon" userId="780c579119c315fe" providerId="LiveId" clId="{133470DF-FE50-47CB-BF6C-3B8BB144FAC5}" dt="2021-02-11T11:38:57.103" v="24" actId="20577"/>
          <ac:spMkLst>
            <pc:docMk/>
            <pc:sldMk cId="557852568" sldId="3402"/>
            <ac:spMk id="2" creationId="{5844C090-A0A9-4702-98BA-3F17B03394D5}"/>
          </ac:spMkLst>
        </pc:spChg>
        <pc:picChg chg="add mod">
          <ac:chgData name="Robert van Loon" userId="780c579119c315fe" providerId="LiveId" clId="{133470DF-FE50-47CB-BF6C-3B8BB144FAC5}" dt="2021-02-11T11:54:32.790" v="45"/>
          <ac:picMkLst>
            <pc:docMk/>
            <pc:sldMk cId="557852568" sldId="3402"/>
            <ac:picMk id="4" creationId="{0A9D070A-AF04-443D-85EC-DD37E534AF37}"/>
          </ac:picMkLst>
        </pc:picChg>
      </pc:sldChg>
      <pc:sldChg chg="addSp modSp mod modAnim">
        <pc:chgData name="Robert van Loon" userId="780c579119c315fe" providerId="LiveId" clId="{133470DF-FE50-47CB-BF6C-3B8BB144FAC5}" dt="2021-02-11T11:54:32.790" v="45"/>
        <pc:sldMkLst>
          <pc:docMk/>
          <pc:sldMk cId="4111805500" sldId="3403"/>
        </pc:sldMkLst>
        <pc:spChg chg="add mod">
          <ac:chgData name="Robert van Loon" userId="780c579119c315fe" providerId="LiveId" clId="{133470DF-FE50-47CB-BF6C-3B8BB144FAC5}" dt="2021-02-11T11:40:28.831" v="27" actId="14100"/>
          <ac:spMkLst>
            <pc:docMk/>
            <pc:sldMk cId="4111805500" sldId="3403"/>
            <ac:spMk id="19" creationId="{127AC138-6F67-48F6-AFDD-6662E7033E70}"/>
          </ac:spMkLst>
        </pc:spChg>
        <pc:spChg chg="mod">
          <ac:chgData name="Robert van Loon" userId="780c579119c315fe" providerId="LiveId" clId="{133470DF-FE50-47CB-BF6C-3B8BB144FAC5}" dt="2021-02-11T11:43:03.398" v="40" actId="1076"/>
          <ac:spMkLst>
            <pc:docMk/>
            <pc:sldMk cId="4111805500" sldId="3403"/>
            <ac:spMk id="21" creationId="{9A3ABF8E-688C-4D9C-99DB-A0C5B846E5D3}"/>
          </ac:spMkLst>
        </pc:spChg>
        <pc:spChg chg="add mod">
          <ac:chgData name="Robert van Loon" userId="780c579119c315fe" providerId="LiveId" clId="{133470DF-FE50-47CB-BF6C-3B8BB144FAC5}" dt="2021-02-11T11:40:57.507" v="34" actId="1076"/>
          <ac:spMkLst>
            <pc:docMk/>
            <pc:sldMk cId="4111805500" sldId="3403"/>
            <ac:spMk id="24" creationId="{044B45D2-413F-487B-81E8-54EE90EE194A}"/>
          </ac:spMkLst>
        </pc:spChg>
        <pc:picChg chg="add mod">
          <ac:chgData name="Robert van Loon" userId="780c579119c315fe" providerId="LiveId" clId="{133470DF-FE50-47CB-BF6C-3B8BB144FAC5}" dt="2021-02-11T11:54:32.790" v="45"/>
          <ac:picMkLst>
            <pc:docMk/>
            <pc:sldMk cId="4111805500" sldId="3403"/>
            <ac:picMk id="2" creationId="{79286A3E-078D-44DA-AC30-22F0ED2B5C71}"/>
          </ac:picMkLst>
        </pc:picChg>
      </pc:sldChg>
      <pc:sldChg chg="addSp modSp mod">
        <pc:chgData name="Robert van Loon" userId="780c579119c315fe" providerId="LiveId" clId="{133470DF-FE50-47CB-BF6C-3B8BB144FAC5}" dt="2021-02-11T11:54:32.790" v="45"/>
        <pc:sldMkLst>
          <pc:docMk/>
          <pc:sldMk cId="2320516176" sldId="3404"/>
        </pc:sldMkLst>
        <pc:spChg chg="mod">
          <ac:chgData name="Robert van Loon" userId="780c579119c315fe" providerId="LiveId" clId="{133470DF-FE50-47CB-BF6C-3B8BB144FAC5}" dt="2021-02-11T11:43:54.782" v="42" actId="1076"/>
          <ac:spMkLst>
            <pc:docMk/>
            <pc:sldMk cId="2320516176" sldId="3404"/>
            <ac:spMk id="5" creationId="{435C2F19-4D92-40AC-8B80-945CD885C66D}"/>
          </ac:spMkLst>
        </pc:spChg>
        <pc:picChg chg="add mod">
          <ac:chgData name="Robert van Loon" userId="780c579119c315fe" providerId="LiveId" clId="{133470DF-FE50-47CB-BF6C-3B8BB144FAC5}" dt="2021-02-11T11:54:32.790" v="45"/>
          <ac:picMkLst>
            <pc:docMk/>
            <pc:sldMk cId="2320516176" sldId="3404"/>
            <ac:picMk id="2" creationId="{2366DECD-DA0E-4C58-840E-D00E136F74D9}"/>
          </ac:picMkLst>
        </pc:picChg>
      </pc:sldChg>
      <pc:sldChg chg="addSp modSp">
        <pc:chgData name="Robert van Loon" userId="780c579119c315fe" providerId="LiveId" clId="{133470DF-FE50-47CB-BF6C-3B8BB144FAC5}" dt="2021-02-11T11:54:32.790" v="45"/>
        <pc:sldMkLst>
          <pc:docMk/>
          <pc:sldMk cId="3667815287" sldId="3406"/>
        </pc:sldMkLst>
        <pc:picChg chg="add mod">
          <ac:chgData name="Robert van Loon" userId="780c579119c315fe" providerId="LiveId" clId="{133470DF-FE50-47CB-BF6C-3B8BB144FAC5}" dt="2021-02-11T11:54:32.790" v="45"/>
          <ac:picMkLst>
            <pc:docMk/>
            <pc:sldMk cId="3667815287" sldId="3406"/>
            <ac:picMk id="2" creationId="{C0E9C75B-23B6-467A-AA82-4854B19AF5D1}"/>
          </ac:picMkLst>
        </pc:picChg>
      </pc:sldChg>
      <pc:sldChg chg="addSp modSp">
        <pc:chgData name="Robert van Loon" userId="780c579119c315fe" providerId="LiveId" clId="{133470DF-FE50-47CB-BF6C-3B8BB144FAC5}" dt="2021-02-11T11:54:32.790" v="45"/>
        <pc:sldMkLst>
          <pc:docMk/>
          <pc:sldMk cId="2995278193" sldId="3407"/>
        </pc:sldMkLst>
        <pc:picChg chg="add mod">
          <ac:chgData name="Robert van Loon" userId="780c579119c315fe" providerId="LiveId" clId="{133470DF-FE50-47CB-BF6C-3B8BB144FAC5}" dt="2021-02-11T11:54:32.790" v="45"/>
          <ac:picMkLst>
            <pc:docMk/>
            <pc:sldMk cId="2995278193" sldId="3407"/>
            <ac:picMk id="2" creationId="{A3209A2B-56C0-4867-A34A-40C34FB10B53}"/>
          </ac:picMkLst>
        </pc:picChg>
      </pc:sldChg>
      <pc:sldChg chg="addSp delSp modSp mod modAnim">
        <pc:chgData name="Robert van Loon" userId="780c579119c315fe" providerId="LiveId" clId="{133470DF-FE50-47CB-BF6C-3B8BB144FAC5}" dt="2021-02-11T11:47:37.449" v="43"/>
        <pc:sldMkLst>
          <pc:docMk/>
          <pc:sldMk cId="1120907869" sldId="3413"/>
        </pc:sldMkLst>
        <pc:spChg chg="del mod">
          <ac:chgData name="Robert van Loon" userId="780c579119c315fe" providerId="LiveId" clId="{133470DF-FE50-47CB-BF6C-3B8BB144FAC5}" dt="2021-02-11T08:52:51.232" v="9" actId="478"/>
          <ac:spMkLst>
            <pc:docMk/>
            <pc:sldMk cId="1120907869" sldId="3413"/>
            <ac:spMk id="4" creationId="{42F813F3-9F69-1C41-A178-0A1C4D997AD8}"/>
          </ac:spMkLst>
        </pc:spChg>
        <pc:spChg chg="del mod">
          <ac:chgData name="Robert van Loon" userId="780c579119c315fe" providerId="LiveId" clId="{133470DF-FE50-47CB-BF6C-3B8BB144FAC5}" dt="2021-02-11T08:53:03.786" v="17" actId="478"/>
          <ac:spMkLst>
            <pc:docMk/>
            <pc:sldMk cId="1120907869" sldId="3413"/>
            <ac:spMk id="5" creationId="{8D6C364D-F9B5-724F-B75E-201F718B102A}"/>
          </ac:spMkLst>
        </pc:spChg>
        <pc:spChg chg="add mod">
          <ac:chgData name="Robert van Loon" userId="780c579119c315fe" providerId="LiveId" clId="{133470DF-FE50-47CB-BF6C-3B8BB144FAC5}" dt="2021-02-11T08:52:51.463" v="10"/>
          <ac:spMkLst>
            <pc:docMk/>
            <pc:sldMk cId="1120907869" sldId="3413"/>
            <ac:spMk id="6" creationId="{82FDE75D-0798-47F8-8154-5167BA0C8EAC}"/>
          </ac:spMkLst>
        </pc:spChg>
        <pc:spChg chg="add mod">
          <ac:chgData name="Robert van Loon" userId="780c579119c315fe" providerId="LiveId" clId="{133470DF-FE50-47CB-BF6C-3B8BB144FAC5}" dt="2021-02-11T08:53:00.568" v="16" actId="6549"/>
          <ac:spMkLst>
            <pc:docMk/>
            <pc:sldMk cId="1120907869" sldId="3413"/>
            <ac:spMk id="7" creationId="{CC0C51A2-A709-4E88-BC1E-B39969C4E779}"/>
          </ac:spMkLst>
        </pc:spChg>
        <pc:picChg chg="add mod">
          <ac:chgData name="Robert van Loon" userId="780c579119c315fe" providerId="LiveId" clId="{133470DF-FE50-47CB-BF6C-3B8BB144FAC5}" dt="2021-02-11T11:47:37.449" v="43"/>
          <ac:picMkLst>
            <pc:docMk/>
            <pc:sldMk cId="1120907869" sldId="3413"/>
            <ac:picMk id="2" creationId="{A3400100-F915-43B6-9E17-BFCD10F8E21C}"/>
          </ac:picMkLst>
        </pc:picChg>
      </pc:sldChg>
      <pc:sldMasterChg chg="modSldLayout">
        <pc:chgData name="Robert van Loon" userId="780c579119c315fe" providerId="LiveId" clId="{133470DF-FE50-47CB-BF6C-3B8BB144FAC5}" dt="2021-02-11T11:36:44.237" v="20"/>
        <pc:sldMasterMkLst>
          <pc:docMk/>
          <pc:sldMasterMk cId="2795520349" sldId="2147483916"/>
        </pc:sldMasterMkLst>
        <pc:sldLayoutChg chg="modAnim">
          <pc:chgData name="Robert van Loon" userId="780c579119c315fe" providerId="LiveId" clId="{133470DF-FE50-47CB-BF6C-3B8BB144FAC5}" dt="2021-02-11T11:36:44.237" v="20"/>
          <pc:sldLayoutMkLst>
            <pc:docMk/>
            <pc:sldMasterMk cId="2795520349" sldId="2147483916"/>
            <pc:sldLayoutMk cId="3209382585" sldId="2147483917"/>
          </pc:sldLayoutMkLst>
        </pc:sldLayoutChg>
      </pc:sldMasterChg>
    </pc:docChg>
  </pc:docChgLst>
  <pc:docChgLst>
    <pc:chgData name="Hector Payne" userId="0979333d-9366-42b3-911c-e540675135ec" providerId="ADAL" clId="{1B70D421-28AE-439B-A02C-05105B323E22}"/>
    <pc:docChg chg="custSel modSld">
      <pc:chgData name="Hector Payne" userId="0979333d-9366-42b3-911c-e540675135ec" providerId="ADAL" clId="{1B70D421-28AE-439B-A02C-05105B323E22}" dt="2021-03-07T18:00:03.770" v="1" actId="478"/>
      <pc:docMkLst>
        <pc:docMk/>
      </pc:docMkLst>
      <pc:sldChg chg="delSp mod delAnim">
        <pc:chgData name="Hector Payne" userId="0979333d-9366-42b3-911c-e540675135ec" providerId="ADAL" clId="{1B70D421-28AE-439B-A02C-05105B323E22}" dt="2021-03-07T17:59:58.915" v="0" actId="478"/>
        <pc:sldMkLst>
          <pc:docMk/>
          <pc:sldMk cId="1637585448" sldId="267"/>
        </pc:sldMkLst>
        <pc:picChg chg="del">
          <ac:chgData name="Hector Payne" userId="0979333d-9366-42b3-911c-e540675135ec" providerId="ADAL" clId="{1B70D421-28AE-439B-A02C-05105B323E22}" dt="2021-03-07T17:59:58.915" v="0" actId="478"/>
          <ac:picMkLst>
            <pc:docMk/>
            <pc:sldMk cId="1637585448" sldId="267"/>
            <ac:picMk id="2" creationId="{575D1F45-83DF-460D-A1CC-03838D0956DE}"/>
          </ac:picMkLst>
        </pc:picChg>
      </pc:sldChg>
      <pc:sldChg chg="delSp mod delAnim">
        <pc:chgData name="Hector Payne" userId="0979333d-9366-42b3-911c-e540675135ec" providerId="ADAL" clId="{1B70D421-28AE-439B-A02C-05105B323E22}" dt="2021-03-07T18:00:03.770" v="1" actId="478"/>
        <pc:sldMkLst>
          <pc:docMk/>
          <pc:sldMk cId="2386736853" sldId="3386"/>
        </pc:sldMkLst>
        <pc:picChg chg="del">
          <ac:chgData name="Hector Payne" userId="0979333d-9366-42b3-911c-e540675135ec" providerId="ADAL" clId="{1B70D421-28AE-439B-A02C-05105B323E22}" dt="2021-03-07T18:00:03.770" v="1" actId="478"/>
          <ac:picMkLst>
            <pc:docMk/>
            <pc:sldMk cId="2386736853" sldId="3386"/>
            <ac:picMk id="2" creationId="{0F6A7EAE-DEE1-4730-A01F-29B1E464C14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11/12/2023</a:t>
            </a:fld>
            <a:endParaRPr lang="en-US" dirty="0"/>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11/12/2023</a:t>
            </a:fld>
            <a:endParaRPr lang="en-GB" dirty="0"/>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Worth pointing out here that the syntax for these is somewhat different. Especially when you’re trying to reference cell values. They’ll need to know this for the exercise.</a:t>
            </a:r>
            <a:br>
              <a:rPr lang="en-US" dirty="0"/>
            </a:br>
            <a:br>
              <a:rPr lang="en-US" dirty="0"/>
            </a:br>
            <a:r>
              <a:rPr lang="en-US" dirty="0"/>
              <a:t>Typical syntax is: </a:t>
            </a:r>
            <a:r>
              <a:rPr lang="en-GB" dirty="0"/>
              <a:t>=COUNTIF(</a:t>
            </a:r>
            <a:r>
              <a:rPr lang="en-GB" dirty="0" err="1"/>
              <a:t>ValuesArray,LogicalTestAsString</a:t>
            </a:r>
            <a:r>
              <a:rPr lang="en-GB" dirty="0"/>
              <a:t>)</a:t>
            </a:r>
            <a:br>
              <a:rPr lang="en-US" dirty="0"/>
            </a:br>
            <a:br>
              <a:rPr lang="en-US" dirty="0"/>
            </a:br>
            <a:r>
              <a:rPr lang="en-US" dirty="0"/>
              <a:t>For example:</a:t>
            </a:r>
            <a:br>
              <a:rPr lang="en-US" dirty="0"/>
            </a:br>
            <a:br>
              <a:rPr lang="en-US" dirty="0"/>
            </a:br>
            <a:r>
              <a:rPr lang="en-GB" dirty="0"/>
              <a:t>=COUNTIF(F12:F514,"&gt;=20”) # the number of values in the given array greater or equal to 20</a:t>
            </a:r>
          </a:p>
          <a:p>
            <a:endParaRPr lang="en-GB" dirty="0"/>
          </a:p>
          <a:p>
            <a:r>
              <a:rPr lang="en-GB" dirty="0"/>
              <a:t>But this won’t work:</a:t>
            </a:r>
            <a:br>
              <a:rPr lang="en-GB" dirty="0"/>
            </a:br>
            <a:r>
              <a:rPr lang="en-GB" dirty="0"/>
              <a:t>=COUNTIF(F12:F514,"&gt;=G7”)        # returns 0 because “G7” is an uncountable value</a:t>
            </a:r>
            <a:br>
              <a:rPr lang="en-GB" dirty="0"/>
            </a:br>
            <a:br>
              <a:rPr lang="en-GB" dirty="0"/>
            </a:br>
            <a:r>
              <a:rPr lang="en-GB" dirty="0"/>
              <a:t>Solution:</a:t>
            </a:r>
            <a:br>
              <a:rPr lang="en-GB" dirty="0"/>
            </a:br>
            <a:r>
              <a:rPr lang="en-GB" dirty="0"/>
              <a:t>=COUNTIF(F12:F514,"&gt;=“&amp;G7)     # attach the cell value to the end of the formula with the &amp; concatenator </a:t>
            </a:r>
            <a:br>
              <a:rPr lang="en-GB" dirty="0"/>
            </a:br>
            <a:br>
              <a:rPr lang="en-US" dirty="0"/>
            </a:br>
            <a:endParaRPr lang="en-GB" dirty="0"/>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16</a:t>
            </a:fld>
            <a:endParaRPr lang="en-GB" dirty="0"/>
          </a:p>
        </p:txBody>
      </p:sp>
    </p:spTree>
    <p:extLst>
      <p:ext uri="{BB962C8B-B14F-4D97-AF65-F5344CB8AC3E}">
        <p14:creationId xmlns:p14="http://schemas.microsoft.com/office/powerpoint/2010/main" val="134918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63810CC7-4250-4B74-A274-A5EF60442EF2}" type="slidenum">
              <a:rPr lang="en-GB" smtClean="0"/>
              <a:t>17</a:t>
            </a:fld>
            <a:endParaRPr lang="en-GB" dirty="0"/>
          </a:p>
        </p:txBody>
      </p:sp>
    </p:spTree>
    <p:extLst>
      <p:ext uri="{BB962C8B-B14F-4D97-AF65-F5344CB8AC3E}">
        <p14:creationId xmlns:p14="http://schemas.microsoft.com/office/powerpoint/2010/main" val="56255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977900"/>
            <a:ext cx="11068811" cy="4971380"/>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6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6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Title 1">
            <a:extLst>
              <a:ext uri="{FF2B5EF4-FFF2-40B4-BE49-F238E27FC236}">
                <a16:creationId xmlns:a16="http://schemas.microsoft.com/office/drawing/2014/main" id="{3B9F6421-358B-C04E-A5E5-D2A43EE00086}"/>
              </a:ext>
            </a:extLst>
          </p:cNvPr>
          <p:cNvSpPr>
            <a:spLocks noGrp="1"/>
          </p:cNvSpPr>
          <p:nvPr>
            <p:ph type="ctrTitle"/>
          </p:nvPr>
        </p:nvSpPr>
        <p:spPr>
          <a:xfrm>
            <a:off x="502466" y="260648"/>
            <a:ext cx="11066142" cy="576064"/>
          </a:xfrm>
          <a:prstGeom prst="rect">
            <a:avLst/>
          </a:prstGeom>
        </p:spPr>
        <p:txBody>
          <a:bodyPr/>
          <a:lstStyle>
            <a:lvl1pPr algn="ctr">
              <a:defRPr lang="en-GB" sz="2800" b="0" cap="all" baseline="0">
                <a:solidFill>
                  <a:schemeClr val="tx2"/>
                </a:solidFill>
                <a:latin typeface="+mn-lt"/>
              </a:defRPr>
            </a:lvl1pPr>
          </a:lstStyle>
          <a:p>
            <a:pPr lvl="0"/>
            <a:r>
              <a:rPr lang="en-US" dirty="0"/>
              <a:t>Click to edit Master title style</a:t>
            </a:r>
            <a:endParaRPr lang="en-GB" dirty="0"/>
          </a:p>
        </p:txBody>
      </p:sp>
    </p:spTree>
    <p:extLst>
      <p:ext uri="{BB962C8B-B14F-4D97-AF65-F5344CB8AC3E}">
        <p14:creationId xmlns:p14="http://schemas.microsoft.com/office/powerpoint/2010/main" val="315831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p:nvSpPr>
          <p:cNvPr id="10" name="Content Placeholder 2"/>
          <p:cNvSpPr>
            <a:spLocks noGrp="1"/>
          </p:cNvSpPr>
          <p:nvPr>
            <p:ph idx="10"/>
          </p:nvPr>
        </p:nvSpPr>
        <p:spPr>
          <a:xfrm>
            <a:off x="6192012" y="908720"/>
            <a:ext cx="5404181" cy="5040560"/>
          </a:xfrm>
          <a:prstGeom prst="rect">
            <a:avLst/>
          </a:prstGeom>
        </p:spPr>
        <p:txBody>
          <a:bodyPr/>
          <a:lstStyle>
            <a:lvl1pPr marL="351701" indent="-351701" algn="l" rtl="0" fontAlgn="base">
              <a:spcBef>
                <a:spcPts val="738"/>
              </a:spcBef>
              <a:spcAft>
                <a:spcPct val="0"/>
              </a:spcAft>
              <a:buClrTx/>
              <a:buFont typeface="Wingdings" panose="05000000000000000000" pitchFamily="2" charset="2"/>
              <a:buChar char="§"/>
              <a:defRPr lang="en-US" sz="1600" b="0" kern="1200" dirty="0">
                <a:solidFill>
                  <a:schemeClr val="tx1"/>
                </a:solidFill>
                <a:latin typeface="+mn-lt"/>
                <a:ea typeface="+mn-ea"/>
                <a:cs typeface="+mn-cs"/>
              </a:defRPr>
            </a:lvl1pPr>
            <a:lvl2pPr marL="351701" indent="-351701">
              <a:spcBef>
                <a:spcPts val="738"/>
              </a:spcBef>
              <a:buClr>
                <a:schemeClr val="tx2">
                  <a:lumMod val="90000"/>
                  <a:lumOff val="10000"/>
                </a:schemeClr>
              </a:buClr>
              <a:buFont typeface="Wingdings" pitchFamily="2" charset="2"/>
              <a:buChar char="§"/>
              <a:defRPr sz="2215">
                <a:latin typeface="+mn-lt"/>
              </a:defRPr>
            </a:lvl2pPr>
            <a:lvl3pPr marL="660417" indent="-322393" algn="l" rtl="0" fontAlgn="base">
              <a:spcBef>
                <a:spcPts val="738"/>
              </a:spcBef>
              <a:spcAft>
                <a:spcPct val="0"/>
              </a:spcAft>
              <a:buClr>
                <a:schemeClr val="bg2"/>
              </a:buClr>
              <a:buFont typeface="Wingdings" pitchFamily="2" charset="2"/>
              <a:buChar char="§"/>
              <a:defRPr lang="en-US" sz="1600" b="0" kern="1200" dirty="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1400" b="0" kern="1200">
                <a:solidFill>
                  <a:schemeClr val="tx1"/>
                </a:solidFill>
                <a:latin typeface="+mn-lt"/>
                <a:ea typeface="+mn-ea"/>
                <a:cs typeface="+mn-cs"/>
              </a:defRPr>
            </a:lvl4pPr>
            <a:lvl5pPr>
              <a:spcBef>
                <a:spcPts val="738"/>
              </a:spcBef>
              <a:defRPr sz="2462">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5" name="Content Placeholder 2"/>
          <p:cNvSpPr>
            <a:spLocks noGrp="1"/>
          </p:cNvSpPr>
          <p:nvPr>
            <p:ph idx="1"/>
          </p:nvPr>
        </p:nvSpPr>
        <p:spPr>
          <a:xfrm>
            <a:off x="499798" y="908720"/>
            <a:ext cx="5308171" cy="5040560"/>
          </a:xfrm>
          <a:prstGeom prst="rect">
            <a:avLst/>
          </a:prstGeom>
        </p:spPr>
        <p:txBody>
          <a:bodyPr/>
          <a:lstStyle>
            <a:lvl1pPr marL="351701" indent="-351701" algn="l" rtl="0" fontAlgn="base">
              <a:spcBef>
                <a:spcPts val="738"/>
              </a:spcBef>
              <a:spcAft>
                <a:spcPct val="0"/>
              </a:spcAft>
              <a:buClrTx/>
              <a:buFont typeface="Wingdings" panose="05000000000000000000" pitchFamily="2" charset="2"/>
              <a:buChar char="§"/>
              <a:defRPr lang="en-US" sz="1600" b="0" kern="1200" dirty="0">
                <a:solidFill>
                  <a:schemeClr val="tx1"/>
                </a:solidFill>
                <a:latin typeface="+mn-lt"/>
                <a:ea typeface="+mn-ea"/>
                <a:cs typeface="+mn-cs"/>
              </a:defRPr>
            </a:lvl1pPr>
            <a:lvl2pPr marL="351701" indent="-351701" algn="l" defTabSz="1125444" rtl="0" eaLnBrk="1" latinLnBrk="0" hangingPunct="1">
              <a:spcBef>
                <a:spcPts val="738"/>
              </a:spcBef>
              <a:buClr>
                <a:schemeClr val="tx2">
                  <a:lumMod val="90000"/>
                  <a:lumOff val="10000"/>
                </a:schemeClr>
              </a:buClr>
              <a:buFont typeface="Wingdings" pitchFamily="2" charset="2"/>
              <a:buChar char="§"/>
              <a:defRPr lang="en-US" sz="2215" b="0" kern="1200" dirty="0">
                <a:solidFill>
                  <a:schemeClr val="tx1"/>
                </a:solidFill>
                <a:latin typeface="+mn-lt"/>
                <a:ea typeface="+mn-ea"/>
                <a:cs typeface="+mn-cs"/>
              </a:defRPr>
            </a:lvl2pPr>
            <a:lvl3pPr marL="660417" indent="-322393" algn="l" defTabSz="1125444" rtl="0" eaLnBrk="1" fontAlgn="base" latinLnBrk="0" hangingPunct="1">
              <a:spcBef>
                <a:spcPts val="738"/>
              </a:spcBef>
              <a:spcAft>
                <a:spcPct val="0"/>
              </a:spcAft>
              <a:buClr>
                <a:schemeClr val="bg2"/>
              </a:buClr>
              <a:buFont typeface="Wingdings" pitchFamily="2" charset="2"/>
              <a:buChar char="§"/>
              <a:defRPr lang="en-US" sz="1600" b="0" kern="1200" dirty="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lang="en-US" sz="1400" b="0" kern="1200">
                <a:solidFill>
                  <a:schemeClr val="tx1"/>
                </a:solidFill>
                <a:latin typeface="+mn-lt"/>
                <a:ea typeface="+mn-ea"/>
                <a:cs typeface="+mn-cs"/>
              </a:defRPr>
            </a:lvl4pPr>
            <a:lvl5pPr>
              <a:spcBef>
                <a:spcPts val="738"/>
              </a:spcBef>
              <a:defRPr sz="2462">
                <a:latin typeface="Century Gothic" pitchFamily="34" charset="0"/>
              </a:defRPr>
            </a:lvl5pPr>
          </a:lstStyle>
          <a:p>
            <a:pPr lvl="0"/>
            <a:r>
              <a:rPr lang="en-US" dirty="0"/>
              <a:t>Click to edit Master text styles</a:t>
            </a:r>
          </a:p>
          <a:p>
            <a:pPr lvl="2"/>
            <a:r>
              <a:rPr lang="en-US" dirty="0"/>
              <a:t>Second level</a:t>
            </a:r>
          </a:p>
          <a:p>
            <a:pPr lvl="3"/>
            <a:r>
              <a:rPr lang="en-US" dirty="0"/>
              <a:t>Third level</a:t>
            </a:r>
          </a:p>
        </p:txBody>
      </p:sp>
      <p:sp>
        <p:nvSpPr>
          <p:cNvPr id="6" name="Title 1"/>
          <p:cNvSpPr>
            <a:spLocks noGrp="1"/>
          </p:cNvSpPr>
          <p:nvPr>
            <p:ph type="ctrTitle"/>
          </p:nvPr>
        </p:nvSpPr>
        <p:spPr>
          <a:xfrm>
            <a:off x="502466" y="260648"/>
            <a:ext cx="11066142" cy="576064"/>
          </a:xfrm>
          <a:prstGeom prst="rect">
            <a:avLst/>
          </a:prstGeom>
        </p:spPr>
        <p:txBody>
          <a:bodyPr/>
          <a:lstStyle>
            <a:lvl1pPr algn="ctr">
              <a:defRPr lang="en-GB" sz="2800" b="0" cap="all" baseline="0">
                <a:solidFill>
                  <a:schemeClr val="tx2"/>
                </a:solidFill>
                <a:latin typeface="+mn-lt"/>
              </a:defRPr>
            </a:lvl1pPr>
          </a:lstStyle>
          <a:p>
            <a:pPr lvl="0"/>
            <a:r>
              <a:rPr lang="en-US" dirty="0"/>
              <a:t>Click to edit Master title style</a:t>
            </a:r>
            <a:endParaRPr lang="en-GB" dirty="0"/>
          </a:p>
        </p:txBody>
      </p:sp>
    </p:spTree>
    <p:extLst>
      <p:ext uri="{BB962C8B-B14F-4D97-AF65-F5344CB8AC3E}">
        <p14:creationId xmlns:p14="http://schemas.microsoft.com/office/powerpoint/2010/main" val="362504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dirty="0"/>
              <a:t>Click to edit Master text </a:t>
            </a:r>
            <a:r>
              <a:rPr lang="en-GB" dirty="0" err="1"/>
              <a:t>styleS</a:t>
            </a:r>
            <a:endParaRPr lang="en-GB" dirty="0"/>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8" y="3284984"/>
            <a:ext cx="8352283" cy="698434"/>
          </a:xfrm>
          <a:prstGeom prst="rect">
            <a:avLst/>
          </a:prstGeom>
        </p:spPr>
        <p:txBody>
          <a:bodyPr/>
          <a:lstStyle>
            <a:lvl1pPr marL="0" indent="0">
              <a:buNone/>
              <a:defRPr lang="en-GB" sz="3200" dirty="0" smtClean="0">
                <a:solidFill>
                  <a:schemeClr val="bg1"/>
                </a:solidFill>
              </a:defRPr>
            </a:lvl1pPr>
          </a:lstStyle>
          <a:p>
            <a:pPr marL="422041" lvl="0" indent="-422041"/>
            <a:r>
              <a:rPr lang="en-GB" dirty="0"/>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US"/>
              <a:t>Click to edit Master text styles</a:t>
            </a:r>
          </a:p>
        </p:txBody>
      </p:sp>
    </p:spTree>
    <p:extLst>
      <p:ext uri="{BB962C8B-B14F-4D97-AF65-F5344CB8AC3E}">
        <p14:creationId xmlns:p14="http://schemas.microsoft.com/office/powerpoint/2010/main" val="3202137843"/>
      </p:ext>
    </p:extLst>
  </p:cSld>
  <p:clrMapOvr>
    <a:masterClrMapping/>
  </p:clrMapOvr>
  <p:hf hdr="0"/>
  <p:extLst>
    <p:ext uri="{DCECCB84-F9BA-43D5-87BE-67443E8EF086}">
      <p15:sldGuideLst xmlns:p15="http://schemas.microsoft.com/office/powerpoint/2012/main">
        <p15:guide id="1" orient="horz" pos="4020">
          <p15:clr>
            <a:srgbClr val="FBAE40"/>
          </p15:clr>
        </p15:guide>
        <p15:guide id="2" pos="257">
          <p15:clr>
            <a:srgbClr val="FBAE40"/>
          </p15:clr>
        </p15:guide>
        <p15:guide id="3" pos="7423">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60E2818-9CF9-4521-A713-CEA1EFAB939B}"/>
              </a:ext>
            </a:extLst>
          </p:cNvPr>
          <p:cNvGraphicFramePr>
            <a:graphicFrameLocks noGrp="1"/>
          </p:cNvGraphicFramePr>
          <p:nvPr userDrawn="1"/>
        </p:nvGraphicFramePr>
        <p:xfrm>
          <a:off x="-1968896" y="2895600"/>
          <a:ext cx="1436468" cy="1066800"/>
        </p:xfrm>
        <a:graphic>
          <a:graphicData uri="http://schemas.openxmlformats.org/drawingml/2006/table">
            <a:tbl>
              <a:tblPr firstRow="1" firstCol="1" bandRow="1"/>
              <a:tblGrid>
                <a:gridCol w="1436468">
                  <a:extLst>
                    <a:ext uri="{9D8B030D-6E8A-4147-A177-3AD203B41FA5}">
                      <a16:colId xmlns:a16="http://schemas.microsoft.com/office/drawing/2014/main" val="1629594724"/>
                    </a:ext>
                  </a:extLst>
                </a:gridCol>
              </a:tblGrid>
              <a:tr h="0">
                <a:tc>
                  <a:txBody>
                    <a:bodyPr/>
                    <a:lstStyle/>
                    <a:p>
                      <a:r>
                        <a:rPr lang="en-GB" sz="1000">
                          <a:solidFill>
                            <a:srgbClr val="FFFFFF"/>
                          </a:solidFill>
                          <a:effectLst/>
                          <a:latin typeface="Century Gothic" panose="020B0502020202020204" pitchFamily="34" charset="0"/>
                          <a:ea typeface="Calibri" panose="020F0502020204030204" pitchFamily="34" charset="0"/>
                        </a:rPr>
                        <a:t>R0 G51 B153</a:t>
                      </a:r>
                      <a:endParaRPr lang="en-GB" sz="1100">
                        <a:effectLst/>
                        <a:latin typeface="Calibri" panose="020F0502020204030204" pitchFamily="34" charset="0"/>
                        <a:ea typeface="Calibri" panose="020F0502020204030204" pitchFamily="34" charset="0"/>
                      </a:endParaRPr>
                    </a:p>
                  </a:txBody>
                  <a:tcPr marL="84406" marR="8440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399"/>
                    </a:solidFill>
                  </a:tcPr>
                </a:tc>
                <a:extLst>
                  <a:ext uri="{0D108BD9-81ED-4DB2-BD59-A6C34878D82A}">
                    <a16:rowId xmlns:a16="http://schemas.microsoft.com/office/drawing/2014/main" val="6136751"/>
                  </a:ext>
                </a:extLst>
              </a:tr>
              <a:tr h="0">
                <a:tc>
                  <a:txBody>
                    <a:bodyPr/>
                    <a:lstStyle/>
                    <a:p>
                      <a:r>
                        <a:rPr lang="en-GB" sz="1000">
                          <a:solidFill>
                            <a:srgbClr val="FFFFFF"/>
                          </a:solidFill>
                          <a:effectLst/>
                          <a:latin typeface="Century Gothic" panose="020B0502020202020204" pitchFamily="34" charset="0"/>
                          <a:ea typeface="Calibri" panose="020F0502020204030204" pitchFamily="34" charset="0"/>
                        </a:rPr>
                        <a:t>R139 G148 B155</a:t>
                      </a:r>
                      <a:endParaRPr lang="en-GB" sz="1100">
                        <a:effectLst/>
                        <a:latin typeface="Calibri" panose="020F0502020204030204" pitchFamily="34" charset="0"/>
                        <a:ea typeface="Calibri" panose="020F0502020204030204" pitchFamily="34" charset="0"/>
                      </a:endParaRPr>
                    </a:p>
                  </a:txBody>
                  <a:tcPr marL="84406" marR="8440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B949B"/>
                    </a:solidFill>
                  </a:tcPr>
                </a:tc>
                <a:extLst>
                  <a:ext uri="{0D108BD9-81ED-4DB2-BD59-A6C34878D82A}">
                    <a16:rowId xmlns:a16="http://schemas.microsoft.com/office/drawing/2014/main" val="36444361"/>
                  </a:ext>
                </a:extLst>
              </a:tr>
              <a:tr h="0">
                <a:tc>
                  <a:txBody>
                    <a:bodyPr/>
                    <a:lstStyle/>
                    <a:p>
                      <a:r>
                        <a:rPr lang="en-GB" sz="1000">
                          <a:solidFill>
                            <a:srgbClr val="FFFFFF"/>
                          </a:solidFill>
                          <a:effectLst/>
                          <a:latin typeface="Century Gothic" panose="020B0502020202020204" pitchFamily="34" charset="0"/>
                          <a:ea typeface="Calibri" panose="020F0502020204030204" pitchFamily="34" charset="0"/>
                        </a:rPr>
                        <a:t>R0 G0 B0</a:t>
                      </a:r>
                      <a:endParaRPr lang="en-GB" sz="1100">
                        <a:effectLst/>
                        <a:latin typeface="Calibri" panose="020F0502020204030204" pitchFamily="34" charset="0"/>
                        <a:ea typeface="Calibri" panose="020F0502020204030204" pitchFamily="34" charset="0"/>
                      </a:endParaRPr>
                    </a:p>
                  </a:txBody>
                  <a:tcPr marL="84406" marR="8440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683551511"/>
                  </a:ext>
                </a:extLst>
              </a:tr>
              <a:tr h="0">
                <a:tc>
                  <a:txBody>
                    <a:bodyPr/>
                    <a:lstStyle/>
                    <a:p>
                      <a:r>
                        <a:rPr lang="en-GB" sz="1000">
                          <a:solidFill>
                            <a:srgbClr val="FFFFFF"/>
                          </a:solidFill>
                          <a:effectLst/>
                          <a:latin typeface="Century Gothic" panose="020B0502020202020204" pitchFamily="34" charset="0"/>
                          <a:ea typeface="Calibri" panose="020F0502020204030204" pitchFamily="34" charset="0"/>
                        </a:rPr>
                        <a:t>R214 G95 B0</a:t>
                      </a:r>
                      <a:endParaRPr lang="en-GB" sz="1100">
                        <a:effectLst/>
                        <a:latin typeface="Calibri" panose="020F0502020204030204" pitchFamily="34" charset="0"/>
                        <a:ea typeface="Calibri" panose="020F0502020204030204" pitchFamily="34" charset="0"/>
                      </a:endParaRPr>
                    </a:p>
                  </a:txBody>
                  <a:tcPr marL="84406" marR="8440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65F00"/>
                    </a:solidFill>
                  </a:tcPr>
                </a:tc>
                <a:extLst>
                  <a:ext uri="{0D108BD9-81ED-4DB2-BD59-A6C34878D82A}">
                    <a16:rowId xmlns:a16="http://schemas.microsoft.com/office/drawing/2014/main" val="3260033702"/>
                  </a:ext>
                </a:extLst>
              </a:tr>
              <a:tr h="0">
                <a:tc>
                  <a:txBody>
                    <a:bodyPr/>
                    <a:lstStyle/>
                    <a:p>
                      <a:r>
                        <a:rPr lang="en-GB" sz="1000">
                          <a:solidFill>
                            <a:srgbClr val="FFFFFF"/>
                          </a:solidFill>
                          <a:effectLst/>
                          <a:latin typeface="Century Gothic" panose="020B0502020202020204" pitchFamily="34" charset="0"/>
                          <a:ea typeface="Calibri" panose="020F0502020204030204" pitchFamily="34" charset="0"/>
                        </a:rPr>
                        <a:t>R247 G196 B9</a:t>
                      </a:r>
                      <a:endParaRPr lang="en-GB" sz="1100">
                        <a:effectLst/>
                        <a:latin typeface="Calibri" panose="020F0502020204030204" pitchFamily="34" charset="0"/>
                        <a:ea typeface="Calibri" panose="020F0502020204030204" pitchFamily="34" charset="0"/>
                      </a:endParaRPr>
                    </a:p>
                  </a:txBody>
                  <a:tcPr marL="84406" marR="8440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7C409"/>
                    </a:solidFill>
                  </a:tcPr>
                </a:tc>
                <a:extLst>
                  <a:ext uri="{0D108BD9-81ED-4DB2-BD59-A6C34878D82A}">
                    <a16:rowId xmlns:a16="http://schemas.microsoft.com/office/drawing/2014/main" val="3792844535"/>
                  </a:ext>
                </a:extLst>
              </a:tr>
              <a:tr h="0">
                <a:tc>
                  <a:txBody>
                    <a:bodyPr/>
                    <a:lstStyle/>
                    <a:p>
                      <a:r>
                        <a:rPr lang="en-GB" sz="1000">
                          <a:solidFill>
                            <a:srgbClr val="FFFFFF"/>
                          </a:solidFill>
                          <a:effectLst/>
                          <a:latin typeface="Century Gothic" panose="020B0502020202020204" pitchFamily="34" charset="0"/>
                          <a:ea typeface="Calibri" panose="020F0502020204030204" pitchFamily="34" charset="0"/>
                        </a:rPr>
                        <a:t>R25 G151 B205</a:t>
                      </a:r>
                      <a:endParaRPr lang="en-GB" sz="1100">
                        <a:effectLst/>
                        <a:latin typeface="Calibri" panose="020F0502020204030204" pitchFamily="34" charset="0"/>
                        <a:ea typeface="Calibri" panose="020F0502020204030204" pitchFamily="34" charset="0"/>
                      </a:endParaRPr>
                    </a:p>
                  </a:txBody>
                  <a:tcPr marL="84406" marR="8440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997CD"/>
                    </a:solidFill>
                  </a:tcPr>
                </a:tc>
                <a:extLst>
                  <a:ext uri="{0D108BD9-81ED-4DB2-BD59-A6C34878D82A}">
                    <a16:rowId xmlns:a16="http://schemas.microsoft.com/office/drawing/2014/main" val="2709488204"/>
                  </a:ext>
                </a:extLst>
              </a:tr>
              <a:tr h="0">
                <a:tc>
                  <a:txBody>
                    <a:bodyPr/>
                    <a:lstStyle/>
                    <a:p>
                      <a:r>
                        <a:rPr lang="en-GB" sz="1000" dirty="0">
                          <a:solidFill>
                            <a:srgbClr val="FFFFFF"/>
                          </a:solidFill>
                          <a:effectLst/>
                          <a:latin typeface="Century Gothic" panose="020B0502020202020204" pitchFamily="34" charset="0"/>
                          <a:ea typeface="Calibri" panose="020F0502020204030204" pitchFamily="34" charset="0"/>
                        </a:rPr>
                        <a:t>R46 G192 B189</a:t>
                      </a:r>
                      <a:endParaRPr lang="en-GB" sz="1100" dirty="0">
                        <a:effectLst/>
                        <a:latin typeface="Calibri" panose="020F0502020204030204" pitchFamily="34" charset="0"/>
                        <a:ea typeface="Calibri" panose="020F0502020204030204" pitchFamily="34" charset="0"/>
                      </a:endParaRPr>
                    </a:p>
                  </a:txBody>
                  <a:tcPr marL="84406" marR="8440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C0BD"/>
                    </a:solidFill>
                  </a:tcPr>
                </a:tc>
                <a:extLst>
                  <a:ext uri="{0D108BD9-81ED-4DB2-BD59-A6C34878D82A}">
                    <a16:rowId xmlns:a16="http://schemas.microsoft.com/office/drawing/2014/main" val="2631094100"/>
                  </a:ext>
                </a:extLst>
              </a:tr>
            </a:tbl>
          </a:graphicData>
        </a:graphic>
      </p:graphicFrame>
      <p:sp>
        <p:nvSpPr>
          <p:cNvPr id="8" name="TextBox 8">
            <a:extLst>
              <a:ext uri="{FF2B5EF4-FFF2-40B4-BE49-F238E27FC236}">
                <a16:creationId xmlns:a16="http://schemas.microsoft.com/office/drawing/2014/main" id="{952F6E0C-B1C0-1241-8444-309658E43401}"/>
              </a:ext>
            </a:extLst>
          </p:cNvPr>
          <p:cNvSpPr txBox="1">
            <a:spLocks noChangeArrowheads="1"/>
          </p:cNvSpPr>
          <p:nvPr userDrawn="1"/>
        </p:nvSpPr>
        <p:spPr bwMode="auto">
          <a:xfrm>
            <a:off x="10488488" y="6506612"/>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dirty="0">
                <a:solidFill>
                  <a:srgbClr val="595959"/>
                </a:solidFill>
              </a:rPr>
              <a:t>©</a:t>
            </a:r>
            <a:r>
              <a:rPr lang="en-US" altLang="en-US" sz="800" dirty="0">
                <a:solidFill>
                  <a:srgbClr val="595959"/>
                </a:solidFill>
              </a:rPr>
              <a:t> Alpha Development 2023</a:t>
            </a:r>
          </a:p>
        </p:txBody>
      </p:sp>
    </p:spTree>
    <p:extLst>
      <p:ext uri="{BB962C8B-B14F-4D97-AF65-F5344CB8AC3E}">
        <p14:creationId xmlns:p14="http://schemas.microsoft.com/office/powerpoint/2010/main" val="14474227"/>
      </p:ext>
    </p:extLst>
  </p:cSld>
  <p:clrMap bg1="lt1" tx1="dk1" bg2="lt2" tx2="dk2" accent1="accent1" accent2="accent2" accent3="accent3" accent4="accent4" accent5="accent5" accent6="accent6" hlink="hlink" folHlink="folHlink"/>
  <p:sldLayoutIdLst>
    <p:sldLayoutId id="2147483914" r:id="rId1"/>
    <p:sldLayoutId id="2147483918" r:id="rId2"/>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7469">
          <p15:clr>
            <a:srgbClr val="F26B43"/>
          </p15:clr>
        </p15:guide>
        <p15:guide id="3" pos="25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3224C9-DE61-E44A-B426-1243921BCB28}"/>
              </a:ext>
            </a:extLst>
          </p:cNvPr>
          <p:cNvSpPr/>
          <p:nvPr userDrawn="1"/>
        </p:nvSpPr>
        <p:spPr>
          <a:xfrm>
            <a:off x="-3346" y="1031432"/>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entury Gothic" panose="020F0302020204030204"/>
              <a:ea typeface="+mn-ea"/>
              <a:cs typeface="+mn-cs"/>
            </a:endParaRPr>
          </a:p>
        </p:txBody>
      </p:sp>
      <p:pic>
        <p:nvPicPr>
          <p:cNvPr id="10" name="Picture 9">
            <a:extLst>
              <a:ext uri="{FF2B5EF4-FFF2-40B4-BE49-F238E27FC236}">
                <a16:creationId xmlns:a16="http://schemas.microsoft.com/office/drawing/2014/main" id="{F7EF68AD-029E-8E43-909F-71675C4A86E9}"/>
              </a:ext>
            </a:extLst>
          </p:cNvPr>
          <p:cNvPicPr>
            <a:picLocks noChangeAspect="1"/>
          </p:cNvPicPr>
          <p:nvPr userDrawn="1"/>
        </p:nvPicPr>
        <p:blipFill rotWithShape="1">
          <a:blip r:embed="rId3">
            <a:alphaModFix amt="35000"/>
            <a:extLst>
              <a:ext uri="{28A0092B-C50C-407E-A947-70E740481C1C}">
                <a14:useLocalDpi xmlns:a14="http://schemas.microsoft.com/office/drawing/2010/main" val="0"/>
              </a:ext>
            </a:extLst>
          </a:blip>
          <a:srcRect l="1" t="18774" r="787" b="18308"/>
          <a:stretch/>
        </p:blipFill>
        <p:spPr>
          <a:xfrm>
            <a:off x="-1" y="1040606"/>
            <a:ext cx="12192001" cy="5268032"/>
          </a:xfrm>
          <a:prstGeom prst="rect">
            <a:avLst/>
          </a:prstGeom>
        </p:spPr>
      </p:pic>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dirty="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dirty="0">
                <a:solidFill>
                  <a:schemeClr val="bg1"/>
                </a:solidFill>
                <a:ea typeface="Century Gothic" panose="020B0502020202020204" pitchFamily="34" charset="0"/>
                <a:cs typeface="Times New Roman" panose="02020603050405020304" pitchFamily="18" charset="0"/>
              </a:rPr>
              <a:t>alphadevelopment.com</a:t>
            </a:r>
          </a:p>
        </p:txBody>
      </p:sp>
      <p:sp>
        <p:nvSpPr>
          <p:cNvPr id="2" name="Rectangle 1">
            <a:extLst>
              <a:ext uri="{FF2B5EF4-FFF2-40B4-BE49-F238E27FC236}">
                <a16:creationId xmlns:a16="http://schemas.microsoft.com/office/drawing/2014/main" id="{AE2ED252-35C0-CE49-AD06-54EF708C32ED}"/>
              </a:ext>
            </a:extLst>
          </p:cNvPr>
          <p:cNvSpPr/>
          <p:nvPr userDrawn="1"/>
        </p:nvSpPr>
        <p:spPr>
          <a:xfrm>
            <a:off x="0" y="1031432"/>
            <a:ext cx="12192000" cy="5296430"/>
          </a:xfrm>
          <a:prstGeom prst="rect">
            <a:avLst/>
          </a:prstGeom>
          <a:gradFill flip="none" rotWithShape="1">
            <a:gsLst>
              <a:gs pos="84000">
                <a:schemeClr val="accent2">
                  <a:lumMod val="50000"/>
                </a:schemeClr>
              </a:gs>
              <a:gs pos="10000">
                <a:schemeClr val="accent2">
                  <a:alpha val="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1">
            <a:extLst>
              <a:ext uri="{FF2B5EF4-FFF2-40B4-BE49-F238E27FC236}">
                <a16:creationId xmlns:a16="http://schemas.microsoft.com/office/drawing/2014/main" id="{C2AA7A06-E611-EC40-906F-9F5D131E9FFA}"/>
              </a:ext>
            </a:extLst>
          </p:cNvPr>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98973" y="216050"/>
            <a:ext cx="872410" cy="54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0CBE67AF-68E8-C14C-A02E-80F93F6B452C}"/>
              </a:ext>
            </a:extLst>
          </p:cNvPr>
          <p:cNvCxnSpPr>
            <a:cxnSpLocks/>
          </p:cNvCxnSpPr>
          <p:nvPr userDrawn="1"/>
        </p:nvCxnSpPr>
        <p:spPr bwMode="auto">
          <a:xfrm>
            <a:off x="6105156" y="215867"/>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5826661-446C-2546-9B32-2E410936E46D}"/>
              </a:ext>
            </a:extLst>
          </p:cNvPr>
          <p:cNvSpPr/>
          <p:nvPr userDrawn="1"/>
        </p:nvSpPr>
        <p:spPr>
          <a:xfrm>
            <a:off x="4727866" y="142354"/>
            <a:ext cx="1075269" cy="6823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b="1" dirty="0"/>
              <a:t>Delete this box and insert client logo here</a:t>
            </a:r>
          </a:p>
        </p:txBody>
      </p:sp>
    </p:spTree>
    <p:extLst>
      <p:ext uri="{BB962C8B-B14F-4D97-AF65-F5344CB8AC3E}">
        <p14:creationId xmlns:p14="http://schemas.microsoft.com/office/powerpoint/2010/main" val="166863588"/>
      </p:ext>
    </p:extLst>
  </p:cSld>
  <p:clrMap bg1="lt1" tx1="dk1" bg2="lt2" tx2="dk2" accent1="accent1" accent2="accent2" accent3="accent3" accent4="accent4" accent5="accent5" accent6="accent6" hlink="hlink" folHlink="folHlink"/>
  <p:sldLayoutIdLst>
    <p:sldLayoutId id="2147483920"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12.png"/><Relationship Id="rId2" Type="http://schemas.microsoft.com/office/2007/relationships/media" Target="../media/media1.m4a"/><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384A9D-BD1B-482D-C28A-3F83562EDF00}"/>
              </a:ext>
            </a:extLst>
          </p:cNvPr>
          <p:cNvSpPr>
            <a:spLocks noGrp="1"/>
          </p:cNvSpPr>
          <p:nvPr>
            <p:ph type="body" sz="quarter" idx="10"/>
          </p:nvPr>
        </p:nvSpPr>
        <p:spPr/>
        <p:txBody>
          <a:bodyPr/>
          <a:lstStyle/>
          <a:p>
            <a:r>
              <a:rPr lang="en-GB" dirty="0"/>
              <a:t>2023</a:t>
            </a:r>
          </a:p>
        </p:txBody>
      </p:sp>
      <p:sp>
        <p:nvSpPr>
          <p:cNvPr id="2" name="Text Placeholder 1">
            <a:extLst>
              <a:ext uri="{FF2B5EF4-FFF2-40B4-BE49-F238E27FC236}">
                <a16:creationId xmlns:a16="http://schemas.microsoft.com/office/drawing/2014/main" id="{F3F96B04-E74D-4E7D-86CA-FA8C542C6A00}"/>
              </a:ext>
            </a:extLst>
          </p:cNvPr>
          <p:cNvSpPr>
            <a:spLocks noGrp="1"/>
          </p:cNvSpPr>
          <p:nvPr>
            <p:ph type="body" sz="quarter" idx="11"/>
          </p:nvPr>
        </p:nvSpPr>
        <p:spPr>
          <a:xfrm>
            <a:off x="306068" y="3284984"/>
            <a:ext cx="10758484" cy="698434"/>
          </a:xfrm>
        </p:spPr>
        <p:txBody>
          <a:bodyPr lIns="91440" tIns="45720" rIns="91440" bIns="45720" anchor="t"/>
          <a:lstStyle/>
          <a:p>
            <a:r>
              <a:rPr lang="en-US" dirty="0"/>
              <a:t>CONDITIONAL LOGIC IN EXCEL: IF FUNCTIONS AND MORE</a:t>
            </a:r>
          </a:p>
        </p:txBody>
      </p:sp>
      <p:sp>
        <p:nvSpPr>
          <p:cNvPr id="5" name="Text Placeholder 4">
            <a:extLst>
              <a:ext uri="{FF2B5EF4-FFF2-40B4-BE49-F238E27FC236}">
                <a16:creationId xmlns:a16="http://schemas.microsoft.com/office/drawing/2014/main" id="{2A2BC064-F69C-33EB-6640-432B90657A94}"/>
              </a:ext>
            </a:extLst>
          </p:cNvPr>
          <p:cNvSpPr>
            <a:spLocks noGrp="1"/>
          </p:cNvSpPr>
          <p:nvPr>
            <p:ph type="body" sz="quarter" idx="12"/>
          </p:nvPr>
        </p:nvSpPr>
        <p:spPr>
          <a:xfrm>
            <a:off x="306068" y="4417765"/>
            <a:ext cx="5904086" cy="503957"/>
          </a:xfrm>
        </p:spPr>
        <p:txBody>
          <a:bodyPr/>
          <a:lstStyle/>
          <a:p>
            <a:r>
              <a:rPr lang="en-US" dirty="0"/>
              <a:t>HSBC Tech Apprentice </a:t>
            </a:r>
            <a:r>
              <a:rPr lang="en-US" dirty="0" err="1"/>
              <a:t>Programme</a:t>
            </a:r>
            <a:r>
              <a:rPr lang="en-US" dirty="0"/>
              <a:t> </a:t>
            </a:r>
          </a:p>
        </p:txBody>
      </p:sp>
    </p:spTree>
    <p:extLst>
      <p:ext uri="{BB962C8B-B14F-4D97-AF65-F5344CB8AC3E}">
        <p14:creationId xmlns:p14="http://schemas.microsoft.com/office/powerpoint/2010/main" val="675967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B99800-20F2-4293-8BD2-F2D05EA01FC1}"/>
              </a:ext>
            </a:extLst>
          </p:cNvPr>
          <p:cNvSpPr>
            <a:spLocks noGrp="1"/>
          </p:cNvSpPr>
          <p:nvPr>
            <p:ph idx="1"/>
          </p:nvPr>
        </p:nvSpPr>
        <p:spPr>
          <a:xfrm>
            <a:off x="499798" y="977900"/>
            <a:ext cx="6100257" cy="1010940"/>
          </a:xfrm>
        </p:spPr>
        <p:txBody>
          <a:bodyPr/>
          <a:lstStyle/>
          <a:p>
            <a:r>
              <a:rPr lang="en-GB" sz="2000"/>
              <a:t>Keeping track of where you are when writing complex nested formulae can be difficult, and often results in errors like this one: </a:t>
            </a:r>
          </a:p>
        </p:txBody>
      </p:sp>
      <p:sp>
        <p:nvSpPr>
          <p:cNvPr id="3" name="Title 2">
            <a:extLst>
              <a:ext uri="{FF2B5EF4-FFF2-40B4-BE49-F238E27FC236}">
                <a16:creationId xmlns:a16="http://schemas.microsoft.com/office/drawing/2014/main" id="{C3B83B26-8DCF-462B-8E37-04DBBD0F7FDA}"/>
              </a:ext>
            </a:extLst>
          </p:cNvPr>
          <p:cNvSpPr>
            <a:spLocks noGrp="1"/>
          </p:cNvSpPr>
          <p:nvPr>
            <p:ph type="ctrTitle"/>
          </p:nvPr>
        </p:nvSpPr>
        <p:spPr/>
        <p:txBody>
          <a:bodyPr/>
          <a:lstStyle/>
          <a:p>
            <a:r>
              <a:rPr lang="en-GB"/>
              <a:t>WORKING with NESTED FORMULAE</a:t>
            </a:r>
          </a:p>
        </p:txBody>
      </p:sp>
      <p:pic>
        <p:nvPicPr>
          <p:cNvPr id="5" name="Picture 4">
            <a:extLst>
              <a:ext uri="{FF2B5EF4-FFF2-40B4-BE49-F238E27FC236}">
                <a16:creationId xmlns:a16="http://schemas.microsoft.com/office/drawing/2014/main" id="{833DA0BE-6863-4070-89AB-03809FF1D523}"/>
              </a:ext>
            </a:extLst>
          </p:cNvPr>
          <p:cNvPicPr>
            <a:picLocks noChangeAspect="1"/>
          </p:cNvPicPr>
          <p:nvPr/>
        </p:nvPicPr>
        <p:blipFill rotWithShape="1">
          <a:blip r:embed="rId3"/>
          <a:srcRect l="33463" t="57350" r="42913" b="20601"/>
          <a:stretch/>
        </p:blipFill>
        <p:spPr>
          <a:xfrm>
            <a:off x="7248128" y="977900"/>
            <a:ext cx="2880320" cy="1512168"/>
          </a:xfrm>
          <a:prstGeom prst="rect">
            <a:avLst/>
          </a:prstGeom>
        </p:spPr>
      </p:pic>
      <p:sp>
        <p:nvSpPr>
          <p:cNvPr id="6" name="Content Placeholder 1">
            <a:extLst>
              <a:ext uri="{FF2B5EF4-FFF2-40B4-BE49-F238E27FC236}">
                <a16:creationId xmlns:a16="http://schemas.microsoft.com/office/drawing/2014/main" id="{0DB26359-3ACD-4BD3-8084-3C60886CEBDE}"/>
              </a:ext>
            </a:extLst>
          </p:cNvPr>
          <p:cNvSpPr txBox="1">
            <a:spLocks/>
          </p:cNvSpPr>
          <p:nvPr/>
        </p:nvSpPr>
        <p:spPr>
          <a:xfrm>
            <a:off x="499798" y="2778100"/>
            <a:ext cx="5740218"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There are several ways to make this easier. Firstly, break the formula into new lines using </a:t>
            </a:r>
            <a:r>
              <a:rPr lang="en-GB" sz="2000" b="1"/>
              <a:t>ALT + RETURN</a:t>
            </a:r>
            <a:r>
              <a:rPr lang="en-GB" sz="2000"/>
              <a:t>:</a:t>
            </a:r>
          </a:p>
        </p:txBody>
      </p:sp>
      <p:pic>
        <p:nvPicPr>
          <p:cNvPr id="8" name="Picture 7">
            <a:extLst>
              <a:ext uri="{FF2B5EF4-FFF2-40B4-BE49-F238E27FC236}">
                <a16:creationId xmlns:a16="http://schemas.microsoft.com/office/drawing/2014/main" id="{C9A77B03-E15C-4385-AF12-2A84E2E6CC84}"/>
              </a:ext>
            </a:extLst>
          </p:cNvPr>
          <p:cNvPicPr>
            <a:picLocks noChangeAspect="1"/>
          </p:cNvPicPr>
          <p:nvPr/>
        </p:nvPicPr>
        <p:blipFill>
          <a:blip r:embed="rId4"/>
          <a:stretch>
            <a:fillRect/>
          </a:stretch>
        </p:blipFill>
        <p:spPr>
          <a:xfrm>
            <a:off x="9021198" y="3487696"/>
            <a:ext cx="1590675" cy="762000"/>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DE2BEEEE-1E5B-43CD-9B07-82ABACA7DF6E}"/>
              </a:ext>
            </a:extLst>
          </p:cNvPr>
          <p:cNvPicPr>
            <a:picLocks noChangeAspect="1"/>
          </p:cNvPicPr>
          <p:nvPr/>
        </p:nvPicPr>
        <p:blipFill>
          <a:blip r:embed="rId5"/>
          <a:stretch>
            <a:fillRect/>
          </a:stretch>
        </p:blipFill>
        <p:spPr>
          <a:xfrm>
            <a:off x="7335273" y="2831848"/>
            <a:ext cx="3276600" cy="314325"/>
          </a:xfrm>
          <a:prstGeom prst="rect">
            <a:avLst/>
          </a:prstGeom>
          <a:effectLst>
            <a:outerShdw blurRad="63500" sx="102000" sy="102000" algn="ctr" rotWithShape="0">
              <a:prstClr val="black">
                <a:alpha val="40000"/>
              </a:prstClr>
            </a:outerShdw>
          </a:effectLst>
        </p:spPr>
      </p:pic>
      <p:sp>
        <p:nvSpPr>
          <p:cNvPr id="11" name="Content Placeholder 1">
            <a:extLst>
              <a:ext uri="{FF2B5EF4-FFF2-40B4-BE49-F238E27FC236}">
                <a16:creationId xmlns:a16="http://schemas.microsoft.com/office/drawing/2014/main" id="{DB5FE061-9F37-4D12-B9F0-9E8098B9F72B}"/>
              </a:ext>
            </a:extLst>
          </p:cNvPr>
          <p:cNvSpPr txBox="1">
            <a:spLocks/>
          </p:cNvSpPr>
          <p:nvPr/>
        </p:nvSpPr>
        <p:spPr>
          <a:xfrm>
            <a:off x="516446" y="4578300"/>
            <a:ext cx="5939593"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Secondly, follow through the formula stepwise using </a:t>
            </a:r>
            <a:r>
              <a:rPr lang="en-GB" sz="2000" b="1"/>
              <a:t>F9 </a:t>
            </a:r>
            <a:r>
              <a:rPr lang="en-GB" sz="2000"/>
              <a:t>(on Windows; there is no Mac equivalent)</a:t>
            </a:r>
          </a:p>
        </p:txBody>
      </p:sp>
    </p:spTree>
    <p:custDataLst>
      <p:tags r:id="rId1"/>
    </p:custDataLst>
    <p:extLst>
      <p:ext uri="{BB962C8B-B14F-4D97-AF65-F5344CB8AC3E}">
        <p14:creationId xmlns:p14="http://schemas.microsoft.com/office/powerpoint/2010/main" val="1965285542"/>
      </p:ext>
    </p:extLst>
  </p:cSld>
  <p:clrMapOvr>
    <a:masterClrMapping/>
  </p:clrMapOvr>
  <mc:AlternateContent xmlns:mc="http://schemas.openxmlformats.org/markup-compatibility/2006" xmlns:p14="http://schemas.microsoft.com/office/powerpoint/2010/main">
    <mc:Choice Requires="p14">
      <p:transition spd="slow" p14:dur="2000" advTm="49793"/>
    </mc:Choice>
    <mc:Fallback xmlns="">
      <p:transition spd="slow" advTm="497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9A1CB2-22B0-4A88-AADF-5F1C51B8C98A}"/>
              </a:ext>
            </a:extLst>
          </p:cNvPr>
          <p:cNvSpPr>
            <a:spLocks noGrp="1"/>
          </p:cNvSpPr>
          <p:nvPr>
            <p:ph idx="1"/>
          </p:nvPr>
        </p:nvSpPr>
        <p:spPr>
          <a:xfrm>
            <a:off x="499798" y="977900"/>
            <a:ext cx="5668209" cy="1010940"/>
          </a:xfrm>
        </p:spPr>
        <p:txBody>
          <a:bodyPr/>
          <a:lstStyle/>
          <a:p>
            <a:r>
              <a:rPr lang="en-GB"/>
              <a:t>Another useful feature is the evaluate tool. You may find that this is greyed out, in which case check the formula you are auditing is not protected. If this is not the issue, go to </a:t>
            </a:r>
            <a:r>
              <a:rPr lang="en-GB" b="1"/>
              <a:t>Options &gt; Advanced &gt; Display </a:t>
            </a:r>
            <a:r>
              <a:rPr lang="en-GB"/>
              <a:t>and ensure all objects are displayed.</a:t>
            </a:r>
          </a:p>
        </p:txBody>
      </p:sp>
      <p:sp>
        <p:nvSpPr>
          <p:cNvPr id="3" name="Title 2">
            <a:extLst>
              <a:ext uri="{FF2B5EF4-FFF2-40B4-BE49-F238E27FC236}">
                <a16:creationId xmlns:a16="http://schemas.microsoft.com/office/drawing/2014/main" id="{E94E91BE-9035-4F2E-BE71-E30DA7A1AF80}"/>
              </a:ext>
            </a:extLst>
          </p:cNvPr>
          <p:cNvSpPr>
            <a:spLocks noGrp="1"/>
          </p:cNvSpPr>
          <p:nvPr>
            <p:ph type="ctrTitle"/>
          </p:nvPr>
        </p:nvSpPr>
        <p:spPr/>
        <p:txBody>
          <a:bodyPr/>
          <a:lstStyle/>
          <a:p>
            <a:r>
              <a:rPr lang="en-GB"/>
              <a:t>Working with nested formulae: the Evaluate tool</a:t>
            </a:r>
          </a:p>
        </p:txBody>
      </p:sp>
      <p:pic>
        <p:nvPicPr>
          <p:cNvPr id="5" name="Picture 4">
            <a:extLst>
              <a:ext uri="{FF2B5EF4-FFF2-40B4-BE49-F238E27FC236}">
                <a16:creationId xmlns:a16="http://schemas.microsoft.com/office/drawing/2014/main" id="{81A63FED-9101-4A7C-B0F9-81136ED18BF6}"/>
              </a:ext>
            </a:extLst>
          </p:cNvPr>
          <p:cNvPicPr>
            <a:picLocks noChangeAspect="1"/>
          </p:cNvPicPr>
          <p:nvPr/>
        </p:nvPicPr>
        <p:blipFill>
          <a:blip r:embed="rId3"/>
          <a:stretch>
            <a:fillRect/>
          </a:stretch>
        </p:blipFill>
        <p:spPr>
          <a:xfrm>
            <a:off x="7032103" y="1048147"/>
            <a:ext cx="4174445" cy="1300733"/>
          </a:xfrm>
          <a:prstGeom prst="rect">
            <a:avLst/>
          </a:prstGeom>
        </p:spPr>
      </p:pic>
      <p:pic>
        <p:nvPicPr>
          <p:cNvPr id="7" name="Picture 6">
            <a:extLst>
              <a:ext uri="{FF2B5EF4-FFF2-40B4-BE49-F238E27FC236}">
                <a16:creationId xmlns:a16="http://schemas.microsoft.com/office/drawing/2014/main" id="{96E6E0BB-8393-4177-8B54-0AB181CD79B8}"/>
              </a:ext>
            </a:extLst>
          </p:cNvPr>
          <p:cNvPicPr>
            <a:picLocks noChangeAspect="1"/>
          </p:cNvPicPr>
          <p:nvPr/>
        </p:nvPicPr>
        <p:blipFill>
          <a:blip r:embed="rId4"/>
          <a:stretch>
            <a:fillRect/>
          </a:stretch>
        </p:blipFill>
        <p:spPr>
          <a:xfrm>
            <a:off x="7003796" y="2796863"/>
            <a:ext cx="4165848" cy="2072297"/>
          </a:xfrm>
          <a:prstGeom prst="rect">
            <a:avLst/>
          </a:prstGeom>
        </p:spPr>
      </p:pic>
      <p:sp>
        <p:nvSpPr>
          <p:cNvPr id="8" name="Content Placeholder 1">
            <a:extLst>
              <a:ext uri="{FF2B5EF4-FFF2-40B4-BE49-F238E27FC236}">
                <a16:creationId xmlns:a16="http://schemas.microsoft.com/office/drawing/2014/main" id="{0A6C012D-ABF4-4670-B975-56F5D0AFCFED}"/>
              </a:ext>
            </a:extLst>
          </p:cNvPr>
          <p:cNvSpPr txBox="1">
            <a:spLocks/>
          </p:cNvSpPr>
          <p:nvPr/>
        </p:nvSpPr>
        <p:spPr>
          <a:xfrm>
            <a:off x="499799" y="2634084"/>
            <a:ext cx="5668209"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Press the </a:t>
            </a:r>
            <a:r>
              <a:rPr lang="en-GB" b="1"/>
              <a:t>Evaluate </a:t>
            </a:r>
            <a:r>
              <a:rPr lang="en-GB"/>
              <a:t>button in the resulting dialog. This will execute each step of the formula in succession. This is useful for testing the validity of complex conditions, among other things.</a:t>
            </a:r>
          </a:p>
        </p:txBody>
      </p:sp>
      <p:pic>
        <p:nvPicPr>
          <p:cNvPr id="10" name="Picture 9">
            <a:extLst>
              <a:ext uri="{FF2B5EF4-FFF2-40B4-BE49-F238E27FC236}">
                <a16:creationId xmlns:a16="http://schemas.microsoft.com/office/drawing/2014/main" id="{A9827EBC-2A4B-44A4-826D-E4DB68D11FFC}"/>
              </a:ext>
            </a:extLst>
          </p:cNvPr>
          <p:cNvPicPr>
            <a:picLocks noChangeAspect="1"/>
          </p:cNvPicPr>
          <p:nvPr/>
        </p:nvPicPr>
        <p:blipFill>
          <a:blip r:embed="rId5"/>
          <a:stretch>
            <a:fillRect/>
          </a:stretch>
        </p:blipFill>
        <p:spPr>
          <a:xfrm>
            <a:off x="933602" y="4090243"/>
            <a:ext cx="4162428" cy="346869"/>
          </a:xfrm>
          <a:prstGeom prst="rect">
            <a:avLst/>
          </a:prstGeom>
        </p:spPr>
      </p:pic>
      <p:pic>
        <p:nvPicPr>
          <p:cNvPr id="12" name="Picture 11">
            <a:extLst>
              <a:ext uri="{FF2B5EF4-FFF2-40B4-BE49-F238E27FC236}">
                <a16:creationId xmlns:a16="http://schemas.microsoft.com/office/drawing/2014/main" id="{BFBCDB5B-3EFB-4872-8E05-1C506A6625AB}"/>
              </a:ext>
            </a:extLst>
          </p:cNvPr>
          <p:cNvPicPr>
            <a:picLocks noChangeAspect="1"/>
          </p:cNvPicPr>
          <p:nvPr/>
        </p:nvPicPr>
        <p:blipFill>
          <a:blip r:embed="rId6"/>
          <a:stretch>
            <a:fillRect/>
          </a:stretch>
        </p:blipFill>
        <p:spPr>
          <a:xfrm>
            <a:off x="960852" y="4553276"/>
            <a:ext cx="4152361" cy="329055"/>
          </a:xfrm>
          <a:prstGeom prst="rect">
            <a:avLst/>
          </a:prstGeom>
        </p:spPr>
      </p:pic>
      <p:pic>
        <p:nvPicPr>
          <p:cNvPr id="14" name="Picture 13">
            <a:extLst>
              <a:ext uri="{FF2B5EF4-FFF2-40B4-BE49-F238E27FC236}">
                <a16:creationId xmlns:a16="http://schemas.microsoft.com/office/drawing/2014/main" id="{DA53BAB0-AEDC-4FEF-BFF0-D3DBDFC81868}"/>
              </a:ext>
            </a:extLst>
          </p:cNvPr>
          <p:cNvPicPr>
            <a:picLocks noChangeAspect="1"/>
          </p:cNvPicPr>
          <p:nvPr/>
        </p:nvPicPr>
        <p:blipFill rotWithShape="1">
          <a:blip r:embed="rId7"/>
          <a:srcRect l="658" t="5136" b="-1"/>
          <a:stretch/>
        </p:blipFill>
        <p:spPr>
          <a:xfrm>
            <a:off x="960852" y="4972153"/>
            <a:ext cx="4118660" cy="329055"/>
          </a:xfrm>
          <a:prstGeom prst="rect">
            <a:avLst/>
          </a:prstGeom>
        </p:spPr>
      </p:pic>
      <p:pic>
        <p:nvPicPr>
          <p:cNvPr id="16" name="Picture 15">
            <a:extLst>
              <a:ext uri="{FF2B5EF4-FFF2-40B4-BE49-F238E27FC236}">
                <a16:creationId xmlns:a16="http://schemas.microsoft.com/office/drawing/2014/main" id="{B9CFDE9F-78A8-446E-8074-C8CC785226DA}"/>
              </a:ext>
            </a:extLst>
          </p:cNvPr>
          <p:cNvPicPr>
            <a:picLocks noChangeAspect="1"/>
          </p:cNvPicPr>
          <p:nvPr/>
        </p:nvPicPr>
        <p:blipFill>
          <a:blip r:embed="rId8"/>
          <a:stretch>
            <a:fillRect/>
          </a:stretch>
        </p:blipFill>
        <p:spPr>
          <a:xfrm>
            <a:off x="973209" y="5432324"/>
            <a:ext cx="2398844" cy="732980"/>
          </a:xfrm>
          <a:prstGeom prst="rect">
            <a:avLst/>
          </a:prstGeom>
        </p:spPr>
      </p:pic>
    </p:spTree>
    <p:custDataLst>
      <p:tags r:id="rId1"/>
    </p:custDataLst>
    <p:extLst>
      <p:ext uri="{BB962C8B-B14F-4D97-AF65-F5344CB8AC3E}">
        <p14:creationId xmlns:p14="http://schemas.microsoft.com/office/powerpoint/2010/main" val="4208958098"/>
      </p:ext>
    </p:extLst>
  </p:cSld>
  <p:clrMapOvr>
    <a:masterClrMapping/>
  </p:clrMapOvr>
  <mc:AlternateContent xmlns:mc="http://schemas.openxmlformats.org/markup-compatibility/2006" xmlns:p14="http://schemas.microsoft.com/office/powerpoint/2010/main">
    <mc:Choice Requires="p14">
      <p:transition spd="slow" p14:dur="2000" advTm="143927"/>
    </mc:Choice>
    <mc:Fallback xmlns="">
      <p:transition spd="slow" advTm="1439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9A1CB2-22B0-4A88-AADF-5F1C51B8C98A}"/>
              </a:ext>
            </a:extLst>
          </p:cNvPr>
          <p:cNvSpPr>
            <a:spLocks noGrp="1"/>
          </p:cNvSpPr>
          <p:nvPr>
            <p:ph idx="1"/>
          </p:nvPr>
        </p:nvSpPr>
        <p:spPr>
          <a:xfrm>
            <a:off x="499798" y="1121916"/>
            <a:ext cx="5668209" cy="1010940"/>
          </a:xfrm>
        </p:spPr>
        <p:txBody>
          <a:bodyPr/>
          <a:lstStyle/>
          <a:p>
            <a:r>
              <a:rPr lang="en-GB" sz="2000"/>
              <a:t>Conditions can be dependent on more than one variable. In such cases they can be chained using nested formulae with </a:t>
            </a:r>
            <a:r>
              <a:rPr lang="en-GB" sz="2000" b="1"/>
              <a:t>AND</a:t>
            </a:r>
            <a:r>
              <a:rPr lang="en-GB" sz="2000"/>
              <a:t>, </a:t>
            </a:r>
            <a:r>
              <a:rPr lang="en-GB" sz="2000" b="1"/>
              <a:t>OR </a:t>
            </a:r>
            <a:r>
              <a:rPr lang="en-GB" sz="2000"/>
              <a:t>and </a:t>
            </a:r>
            <a:r>
              <a:rPr lang="en-GB" sz="2000" b="1"/>
              <a:t>XOR </a:t>
            </a:r>
            <a:r>
              <a:rPr lang="en-GB" sz="2000"/>
              <a:t>(the so-called </a:t>
            </a:r>
            <a:r>
              <a:rPr lang="en-GB" sz="2000" b="1"/>
              <a:t>“exclusive or”</a:t>
            </a:r>
            <a:r>
              <a:rPr lang="en-GB" sz="2000"/>
              <a:t>.</a:t>
            </a:r>
            <a:endParaRPr lang="en-GB" sz="2000" b="1"/>
          </a:p>
        </p:txBody>
      </p:sp>
      <p:sp>
        <p:nvSpPr>
          <p:cNvPr id="3" name="Title 2">
            <a:extLst>
              <a:ext uri="{FF2B5EF4-FFF2-40B4-BE49-F238E27FC236}">
                <a16:creationId xmlns:a16="http://schemas.microsoft.com/office/drawing/2014/main" id="{E94E91BE-9035-4F2E-BE71-E30DA7A1AF80}"/>
              </a:ext>
            </a:extLst>
          </p:cNvPr>
          <p:cNvSpPr>
            <a:spLocks noGrp="1"/>
          </p:cNvSpPr>
          <p:nvPr>
            <p:ph type="ctrTitle"/>
          </p:nvPr>
        </p:nvSpPr>
        <p:spPr/>
        <p:txBody>
          <a:bodyPr/>
          <a:lstStyle/>
          <a:p>
            <a:r>
              <a:rPr lang="en-GB"/>
              <a:t>Nested conditional formulae with and, or, </a:t>
            </a:r>
            <a:r>
              <a:rPr lang="en-GB" err="1"/>
              <a:t>xor</a:t>
            </a:r>
            <a:endParaRPr lang="en-GB"/>
          </a:p>
        </p:txBody>
      </p:sp>
      <p:sp>
        <p:nvSpPr>
          <p:cNvPr id="8" name="Content Placeholder 1">
            <a:extLst>
              <a:ext uri="{FF2B5EF4-FFF2-40B4-BE49-F238E27FC236}">
                <a16:creationId xmlns:a16="http://schemas.microsoft.com/office/drawing/2014/main" id="{0A6C012D-ABF4-4670-B975-56F5D0AFCFED}"/>
              </a:ext>
            </a:extLst>
          </p:cNvPr>
          <p:cNvSpPr txBox="1">
            <a:spLocks/>
          </p:cNvSpPr>
          <p:nvPr/>
        </p:nvSpPr>
        <p:spPr>
          <a:xfrm>
            <a:off x="499797" y="3284984"/>
            <a:ext cx="5668209" cy="1010940"/>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b="1"/>
              <a:t>XOR </a:t>
            </a:r>
            <a:r>
              <a:rPr lang="en-GB" sz="2000"/>
              <a:t>differs from </a:t>
            </a:r>
            <a:r>
              <a:rPr lang="en-GB" sz="2000" b="1"/>
              <a:t>OR </a:t>
            </a:r>
            <a:r>
              <a:rPr lang="en-GB" sz="2000"/>
              <a:t>as follows:</a:t>
            </a:r>
          </a:p>
          <a:p>
            <a:pPr lvl="2"/>
            <a:r>
              <a:rPr lang="en-GB" sz="2000"/>
              <a:t>Assume two statements, </a:t>
            </a:r>
            <a:r>
              <a:rPr lang="en-GB" sz="2000" b="1"/>
              <a:t>X </a:t>
            </a:r>
            <a:r>
              <a:rPr lang="en-GB" sz="2000"/>
              <a:t>and </a:t>
            </a:r>
            <a:r>
              <a:rPr lang="en-GB" sz="2000" b="1"/>
              <a:t>Y</a:t>
            </a:r>
            <a:r>
              <a:rPr lang="en-GB" sz="2000"/>
              <a:t>.</a:t>
            </a:r>
          </a:p>
          <a:p>
            <a:pPr lvl="2"/>
            <a:r>
              <a:rPr lang="en-GB" sz="2000" b="1"/>
              <a:t>XOR </a:t>
            </a:r>
            <a:r>
              <a:rPr lang="en-GB" sz="2000"/>
              <a:t>is true only if:</a:t>
            </a:r>
          </a:p>
          <a:p>
            <a:pPr lvl="3"/>
            <a:r>
              <a:rPr lang="en-GB" sz="2000" b="1"/>
              <a:t>X </a:t>
            </a:r>
            <a:r>
              <a:rPr lang="en-GB" sz="2000"/>
              <a:t>is true and </a:t>
            </a:r>
            <a:r>
              <a:rPr lang="en-GB" sz="2000" b="1"/>
              <a:t>Y </a:t>
            </a:r>
            <a:r>
              <a:rPr lang="en-GB" sz="2000"/>
              <a:t>is false</a:t>
            </a:r>
          </a:p>
          <a:p>
            <a:pPr lvl="3"/>
            <a:r>
              <a:rPr lang="en-GB" sz="2000" b="1"/>
              <a:t>X </a:t>
            </a:r>
            <a:r>
              <a:rPr lang="en-GB" sz="2000"/>
              <a:t>is false and </a:t>
            </a:r>
            <a:r>
              <a:rPr lang="en-GB" sz="2000" b="1"/>
              <a:t>Y </a:t>
            </a:r>
            <a:r>
              <a:rPr lang="en-GB" sz="2000"/>
              <a:t>is true</a:t>
            </a:r>
          </a:p>
          <a:p>
            <a:pPr lvl="2"/>
            <a:r>
              <a:rPr lang="en-GB" sz="2000" b="1"/>
              <a:t>OR </a:t>
            </a:r>
            <a:r>
              <a:rPr lang="en-GB" sz="2000"/>
              <a:t>is also true if </a:t>
            </a:r>
            <a:r>
              <a:rPr lang="en-GB" sz="2000" b="1"/>
              <a:t>X </a:t>
            </a:r>
            <a:r>
              <a:rPr lang="en-GB" sz="2000"/>
              <a:t>and </a:t>
            </a:r>
            <a:r>
              <a:rPr lang="en-GB" sz="2000" b="1"/>
              <a:t>Y </a:t>
            </a:r>
            <a:r>
              <a:rPr lang="en-GB" sz="2000"/>
              <a:t>are both true.</a:t>
            </a:r>
            <a:endParaRPr lang="en-GB" sz="2000" b="1"/>
          </a:p>
          <a:p>
            <a:pPr lvl="3"/>
            <a:endParaRPr lang="en-GB" sz="2000" b="1"/>
          </a:p>
        </p:txBody>
      </p:sp>
      <p:pic>
        <p:nvPicPr>
          <p:cNvPr id="2049" name="Picture 1">
            <a:extLst>
              <a:ext uri="{FF2B5EF4-FFF2-40B4-BE49-F238E27FC236}">
                <a16:creationId xmlns:a16="http://schemas.microsoft.com/office/drawing/2014/main" id="{14E3A616-6494-4CFD-80C7-A116837ED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1166562"/>
            <a:ext cx="4606407" cy="19551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89125919"/>
      </p:ext>
    </p:extLst>
  </p:cSld>
  <p:clrMapOvr>
    <a:masterClrMapping/>
  </p:clrMapOvr>
  <mc:AlternateContent xmlns:mc="http://schemas.openxmlformats.org/markup-compatibility/2006" xmlns:p14="http://schemas.microsoft.com/office/powerpoint/2010/main">
    <mc:Choice Requires="p14">
      <p:transition spd="slow" p14:dur="2000" advTm="89104"/>
    </mc:Choice>
    <mc:Fallback xmlns="">
      <p:transition spd="slow" advTm="891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9"/>
                                        </p:tgtEl>
                                        <p:attrNameLst>
                                          <p:attrName>style.visibility</p:attrName>
                                        </p:attrNameLst>
                                      </p:cBhvr>
                                      <p:to>
                                        <p:strVal val="visible"/>
                                      </p:to>
                                    </p:set>
                                    <p:animEffect transition="in" filter="fade">
                                      <p:cBhvr>
                                        <p:cTn id="10" dur="500"/>
                                        <p:tgtEl>
                                          <p:spTgt spid="20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C46FF3-44F6-49C9-83AF-843B9D4D8100}"/>
              </a:ext>
            </a:extLst>
          </p:cNvPr>
          <p:cNvSpPr>
            <a:spLocks noGrp="1"/>
          </p:cNvSpPr>
          <p:nvPr>
            <p:ph idx="1"/>
          </p:nvPr>
        </p:nvSpPr>
        <p:spPr>
          <a:xfrm>
            <a:off x="499798" y="977900"/>
            <a:ext cx="11068811" cy="506884"/>
          </a:xfrm>
        </p:spPr>
        <p:txBody>
          <a:bodyPr/>
          <a:lstStyle/>
          <a:p>
            <a:r>
              <a:rPr lang="en-GB"/>
              <a:t>Nested formulae, if the nesting is sufficiently deep (for example, three or more embedded IFs) can become cumbersome to write and maintain.</a:t>
            </a:r>
          </a:p>
        </p:txBody>
      </p:sp>
      <p:sp>
        <p:nvSpPr>
          <p:cNvPr id="3" name="Title 2">
            <a:extLst>
              <a:ext uri="{FF2B5EF4-FFF2-40B4-BE49-F238E27FC236}">
                <a16:creationId xmlns:a16="http://schemas.microsoft.com/office/drawing/2014/main" id="{A91AABB1-21DB-42D5-876F-41380D8EA7C1}"/>
              </a:ext>
            </a:extLst>
          </p:cNvPr>
          <p:cNvSpPr>
            <a:spLocks noGrp="1"/>
          </p:cNvSpPr>
          <p:nvPr>
            <p:ph type="ctrTitle"/>
          </p:nvPr>
        </p:nvSpPr>
        <p:spPr/>
        <p:txBody>
          <a:bodyPr/>
          <a:lstStyle/>
          <a:p>
            <a:r>
              <a:rPr lang="en-GB"/>
              <a:t>Alternatives to nested formulae</a:t>
            </a:r>
          </a:p>
        </p:txBody>
      </p:sp>
      <p:pic>
        <p:nvPicPr>
          <p:cNvPr id="5" name="Picture 4">
            <a:extLst>
              <a:ext uri="{FF2B5EF4-FFF2-40B4-BE49-F238E27FC236}">
                <a16:creationId xmlns:a16="http://schemas.microsoft.com/office/drawing/2014/main" id="{546198E1-1261-484E-81D5-4424D1F02FD5}"/>
              </a:ext>
            </a:extLst>
          </p:cNvPr>
          <p:cNvPicPr>
            <a:picLocks noChangeAspect="1"/>
          </p:cNvPicPr>
          <p:nvPr/>
        </p:nvPicPr>
        <p:blipFill>
          <a:blip r:embed="rId3"/>
          <a:stretch>
            <a:fillRect/>
          </a:stretch>
        </p:blipFill>
        <p:spPr>
          <a:xfrm>
            <a:off x="1055440" y="1685697"/>
            <a:ext cx="9639300" cy="552450"/>
          </a:xfrm>
          <a:prstGeom prst="rect">
            <a:avLst/>
          </a:prstGeom>
        </p:spPr>
      </p:pic>
      <p:sp>
        <p:nvSpPr>
          <p:cNvPr id="6" name="Content Placeholder 1">
            <a:extLst>
              <a:ext uri="{FF2B5EF4-FFF2-40B4-BE49-F238E27FC236}">
                <a16:creationId xmlns:a16="http://schemas.microsoft.com/office/drawing/2014/main" id="{B665AAC7-A1CF-416B-99CF-8F00093C4C9E}"/>
              </a:ext>
            </a:extLst>
          </p:cNvPr>
          <p:cNvSpPr txBox="1">
            <a:spLocks/>
          </p:cNvSpPr>
          <p:nvPr/>
        </p:nvSpPr>
        <p:spPr>
          <a:xfrm>
            <a:off x="499797" y="2418060"/>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It can help in building up a complex formula to break it up over several cells and do a final check of each cell’s results.</a:t>
            </a:r>
          </a:p>
        </p:txBody>
      </p:sp>
      <p:sp>
        <p:nvSpPr>
          <p:cNvPr id="7" name="Content Placeholder 1">
            <a:extLst>
              <a:ext uri="{FF2B5EF4-FFF2-40B4-BE49-F238E27FC236}">
                <a16:creationId xmlns:a16="http://schemas.microsoft.com/office/drawing/2014/main" id="{CE885851-B4F7-4210-9DD2-229AE06D9AA9}"/>
              </a:ext>
            </a:extLst>
          </p:cNvPr>
          <p:cNvSpPr txBox="1">
            <a:spLocks/>
          </p:cNvSpPr>
          <p:nvPr/>
        </p:nvSpPr>
        <p:spPr>
          <a:xfrm>
            <a:off x="499797" y="3138140"/>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The approach is the same as with the Evaluate tool – stepwise execution – but more visually intuitive.</a:t>
            </a:r>
          </a:p>
        </p:txBody>
      </p:sp>
      <p:sp>
        <p:nvSpPr>
          <p:cNvPr id="8" name="Content Placeholder 1">
            <a:extLst>
              <a:ext uri="{FF2B5EF4-FFF2-40B4-BE49-F238E27FC236}">
                <a16:creationId xmlns:a16="http://schemas.microsoft.com/office/drawing/2014/main" id="{C288E4A1-A939-45B3-AF53-F307A238CB07}"/>
              </a:ext>
            </a:extLst>
          </p:cNvPr>
          <p:cNvSpPr txBox="1">
            <a:spLocks/>
          </p:cNvSpPr>
          <p:nvPr/>
        </p:nvSpPr>
        <p:spPr>
          <a:xfrm>
            <a:off x="499797" y="3786212"/>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In extreme cases – that is, with many such ‘decomposed’ formulae – your sheet can have more extra columns than is comfortable (which could even have a significant effect on files size). But as a step in the development process, it can help.</a:t>
            </a:r>
          </a:p>
        </p:txBody>
      </p:sp>
      <p:sp>
        <p:nvSpPr>
          <p:cNvPr id="9" name="Content Placeholder 1">
            <a:extLst>
              <a:ext uri="{FF2B5EF4-FFF2-40B4-BE49-F238E27FC236}">
                <a16:creationId xmlns:a16="http://schemas.microsoft.com/office/drawing/2014/main" id="{50BEEDD5-72D0-4339-A075-4D060E0B498D}"/>
              </a:ext>
            </a:extLst>
          </p:cNvPr>
          <p:cNvSpPr txBox="1">
            <a:spLocks/>
          </p:cNvSpPr>
          <p:nvPr/>
        </p:nvSpPr>
        <p:spPr>
          <a:xfrm>
            <a:off x="512154" y="4794324"/>
            <a:ext cx="11068811" cy="506884"/>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a:t>When working with multiple conditions, check if the logic of a nested conditional (with multiple IFs) can be replicated using the </a:t>
            </a:r>
            <a:r>
              <a:rPr lang="en-GB" err="1"/>
              <a:t>multiconditional</a:t>
            </a:r>
            <a:r>
              <a:rPr lang="en-GB"/>
              <a:t> functions like SUMIFS, COUNTIFS and so on. </a:t>
            </a:r>
          </a:p>
        </p:txBody>
      </p:sp>
    </p:spTree>
    <p:custDataLst>
      <p:tags r:id="rId1"/>
    </p:custDataLst>
    <p:extLst>
      <p:ext uri="{BB962C8B-B14F-4D97-AF65-F5344CB8AC3E}">
        <p14:creationId xmlns:p14="http://schemas.microsoft.com/office/powerpoint/2010/main" val="3638291977"/>
      </p:ext>
    </p:extLst>
  </p:cSld>
  <p:clrMapOvr>
    <a:masterClrMapping/>
  </p:clrMapOvr>
  <mc:AlternateContent xmlns:mc="http://schemas.openxmlformats.org/markup-compatibility/2006" xmlns:p14="http://schemas.microsoft.com/office/powerpoint/2010/main">
    <mc:Choice Requires="p14">
      <p:transition spd="slow" p14:dur="2000" advTm="116620"/>
    </mc:Choice>
    <mc:Fallback xmlns="">
      <p:transition spd="slow" advTm="1166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3AF8-7600-4098-A8D8-5834DF22B770}"/>
              </a:ext>
            </a:extLst>
          </p:cNvPr>
          <p:cNvSpPr>
            <a:spLocks noGrp="1"/>
          </p:cNvSpPr>
          <p:nvPr>
            <p:ph type="ctrTitle"/>
          </p:nvPr>
        </p:nvSpPr>
        <p:spPr/>
        <p:txBody>
          <a:bodyPr/>
          <a:lstStyle/>
          <a:p>
            <a:r>
              <a:rPr lang="en-GB" dirty="0"/>
              <a:t>IFERROR FUNCTION</a:t>
            </a:r>
          </a:p>
        </p:txBody>
      </p:sp>
      <p:sp>
        <p:nvSpPr>
          <p:cNvPr id="4" name="Content Placeholder 1">
            <a:extLst>
              <a:ext uri="{FF2B5EF4-FFF2-40B4-BE49-F238E27FC236}">
                <a16:creationId xmlns:a16="http://schemas.microsoft.com/office/drawing/2014/main" id="{AF77119A-D03F-4CF1-81C7-C93A29E8CDEB}"/>
              </a:ext>
            </a:extLst>
          </p:cNvPr>
          <p:cNvSpPr>
            <a:spLocks noGrp="1"/>
          </p:cNvSpPr>
          <p:nvPr>
            <p:ph idx="1"/>
          </p:nvPr>
        </p:nvSpPr>
        <p:spPr>
          <a:xfrm>
            <a:off x="499798" y="977900"/>
            <a:ext cx="11068811" cy="4971380"/>
          </a:xfrm>
        </p:spPr>
        <p:txBody>
          <a:bodyPr/>
          <a:lstStyle/>
          <a:p>
            <a:r>
              <a:rPr lang="en-GB" sz="2000" dirty="0"/>
              <a:t>The IFERROR function is a useful function to deal with potential errors in your spreadsheets.</a:t>
            </a:r>
          </a:p>
          <a:p>
            <a:r>
              <a:rPr lang="en-GB" sz="2000" dirty="0"/>
              <a:t>Common errors are:</a:t>
            </a:r>
          </a:p>
          <a:p>
            <a:pPr lvl="2"/>
            <a:r>
              <a:rPr lang="en-GB" sz="2000" dirty="0"/>
              <a:t>Divide by 0 </a:t>
            </a:r>
            <a:r>
              <a:rPr lang="en-GB" sz="2000" dirty="0">
                <a:sym typeface="Wingdings" panose="05000000000000000000" pitchFamily="2" charset="2"/>
              </a:rPr>
              <a:t> </a:t>
            </a:r>
            <a:r>
              <a:rPr lang="en-GB" sz="2000" b="1" dirty="0">
                <a:sym typeface="Wingdings" panose="05000000000000000000" pitchFamily="2" charset="2"/>
              </a:rPr>
              <a:t>#DIV/0!</a:t>
            </a:r>
          </a:p>
          <a:p>
            <a:pPr lvl="2"/>
            <a:r>
              <a:rPr lang="en-GB" sz="2000" dirty="0"/>
              <a:t>A lookup value is not found </a:t>
            </a:r>
            <a:r>
              <a:rPr lang="en-GB" sz="2000" dirty="0">
                <a:sym typeface="Wingdings" panose="05000000000000000000" pitchFamily="2" charset="2"/>
              </a:rPr>
              <a:t> </a:t>
            </a:r>
            <a:r>
              <a:rPr lang="en-GB" sz="2000" b="1" dirty="0"/>
              <a:t>#N/A</a:t>
            </a:r>
          </a:p>
          <a:p>
            <a:pPr lvl="2"/>
            <a:r>
              <a:rPr lang="en-GB" sz="2000" dirty="0"/>
              <a:t>A valid cell reference is no longer available </a:t>
            </a:r>
            <a:r>
              <a:rPr lang="en-GB" sz="2000" dirty="0">
                <a:sym typeface="Wingdings" panose="05000000000000000000" pitchFamily="2" charset="2"/>
              </a:rPr>
              <a:t> </a:t>
            </a:r>
            <a:r>
              <a:rPr lang="en-GB" sz="2000" b="1" dirty="0">
                <a:sym typeface="Wingdings" panose="05000000000000000000" pitchFamily="2" charset="2"/>
              </a:rPr>
              <a:t>#REF!</a:t>
            </a:r>
          </a:p>
          <a:p>
            <a:pPr lvl="2"/>
            <a:r>
              <a:rPr lang="en-GB" sz="2000" dirty="0"/>
              <a:t>Something wrong with the formula or cell referencing </a:t>
            </a:r>
            <a:r>
              <a:rPr lang="en-GB" sz="2000" b="1" dirty="0">
                <a:sym typeface="Wingdings" panose="05000000000000000000" pitchFamily="2" charset="2"/>
              </a:rPr>
              <a:t> </a:t>
            </a:r>
            <a:r>
              <a:rPr lang="en-GB" sz="2000" b="1" dirty="0"/>
              <a:t>#VALUE!</a:t>
            </a:r>
            <a:endParaRPr lang="en-GB" sz="2400" b="1" dirty="0"/>
          </a:p>
        </p:txBody>
      </p:sp>
      <p:sp>
        <p:nvSpPr>
          <p:cNvPr id="5" name="Rectangle: Rounded Corners 4">
            <a:extLst>
              <a:ext uri="{FF2B5EF4-FFF2-40B4-BE49-F238E27FC236}">
                <a16:creationId xmlns:a16="http://schemas.microsoft.com/office/drawing/2014/main" id="{435C2F19-4D92-40AC-8B80-945CD885C66D}"/>
              </a:ext>
            </a:extLst>
          </p:cNvPr>
          <p:cNvSpPr/>
          <p:nvPr/>
        </p:nvSpPr>
        <p:spPr>
          <a:xfrm>
            <a:off x="729127" y="4221088"/>
            <a:ext cx="10945216" cy="13681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=IFERROR(</a:t>
            </a:r>
            <a:r>
              <a:rPr lang="en-GB" sz="3200" b="1" dirty="0">
                <a:solidFill>
                  <a:schemeClr val="accent5"/>
                </a:solidFill>
              </a:rPr>
              <a:t>function / lookup / calculation</a:t>
            </a:r>
            <a:r>
              <a:rPr lang="en-GB" sz="3200" b="1" dirty="0">
                <a:solidFill>
                  <a:schemeClr val="tx1"/>
                </a:solidFill>
              </a:rPr>
              <a:t>,</a:t>
            </a:r>
            <a:r>
              <a:rPr lang="en-GB" sz="3200" b="1" dirty="0"/>
              <a:t> </a:t>
            </a:r>
            <a:r>
              <a:rPr lang="en-GB" sz="3200" b="1" dirty="0">
                <a:solidFill>
                  <a:srgbClr val="FF0000"/>
                </a:solidFill>
              </a:rPr>
              <a:t>what value to return in case of an error</a:t>
            </a:r>
            <a:r>
              <a:rPr lang="en-GB" sz="3200" b="1" dirty="0">
                <a:solidFill>
                  <a:schemeClr val="tx1"/>
                </a:solidFill>
              </a:rPr>
              <a:t>)</a:t>
            </a:r>
            <a:endParaRPr lang="en-GB" sz="3200" dirty="0">
              <a:solidFill>
                <a:schemeClr val="tx1"/>
              </a:solidFill>
            </a:endParaRPr>
          </a:p>
        </p:txBody>
      </p:sp>
    </p:spTree>
    <p:custDataLst>
      <p:tags r:id="rId1"/>
    </p:custDataLst>
    <p:extLst>
      <p:ext uri="{BB962C8B-B14F-4D97-AF65-F5344CB8AC3E}">
        <p14:creationId xmlns:p14="http://schemas.microsoft.com/office/powerpoint/2010/main" val="2320516176"/>
      </p:ext>
    </p:extLst>
  </p:cSld>
  <p:clrMapOvr>
    <a:masterClrMapping/>
  </p:clrMapOvr>
  <p:transition spd="slow" advTm="46308">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1D14E-E4D4-4A89-A1B6-1EB66A4E05EF}"/>
              </a:ext>
            </a:extLst>
          </p:cNvPr>
          <p:cNvSpPr>
            <a:spLocks noGrp="1"/>
          </p:cNvSpPr>
          <p:nvPr>
            <p:ph type="ctrTitle"/>
          </p:nvPr>
        </p:nvSpPr>
        <p:spPr/>
        <p:txBody>
          <a:bodyPr/>
          <a:lstStyle/>
          <a:p>
            <a:r>
              <a:rPr lang="en-GB" dirty="0"/>
              <a:t>IFERROR FUNCTION</a:t>
            </a:r>
          </a:p>
        </p:txBody>
      </p:sp>
      <p:pic>
        <p:nvPicPr>
          <p:cNvPr id="10" name="Picture 9">
            <a:extLst>
              <a:ext uri="{FF2B5EF4-FFF2-40B4-BE49-F238E27FC236}">
                <a16:creationId xmlns:a16="http://schemas.microsoft.com/office/drawing/2014/main" id="{A1537B84-0B95-43AB-A828-B1BDBCE992A6}"/>
              </a:ext>
            </a:extLst>
          </p:cNvPr>
          <p:cNvPicPr>
            <a:picLocks noChangeAspect="1"/>
          </p:cNvPicPr>
          <p:nvPr/>
        </p:nvPicPr>
        <p:blipFill>
          <a:blip r:embed="rId3"/>
          <a:stretch>
            <a:fillRect/>
          </a:stretch>
        </p:blipFill>
        <p:spPr>
          <a:xfrm>
            <a:off x="1824037" y="2505075"/>
            <a:ext cx="8543925" cy="1847850"/>
          </a:xfrm>
          <a:prstGeom prst="rect">
            <a:avLst/>
          </a:prstGeom>
        </p:spPr>
      </p:pic>
      <p:pic>
        <p:nvPicPr>
          <p:cNvPr id="12" name="Picture 11">
            <a:extLst>
              <a:ext uri="{FF2B5EF4-FFF2-40B4-BE49-F238E27FC236}">
                <a16:creationId xmlns:a16="http://schemas.microsoft.com/office/drawing/2014/main" id="{4D51BDFB-D5AF-4560-B30A-BB052C4BD69A}"/>
              </a:ext>
            </a:extLst>
          </p:cNvPr>
          <p:cNvPicPr>
            <a:picLocks noChangeAspect="1"/>
          </p:cNvPicPr>
          <p:nvPr/>
        </p:nvPicPr>
        <p:blipFill>
          <a:blip r:embed="rId4"/>
          <a:stretch>
            <a:fillRect/>
          </a:stretch>
        </p:blipFill>
        <p:spPr>
          <a:xfrm>
            <a:off x="1814512" y="2490787"/>
            <a:ext cx="8562975" cy="1876425"/>
          </a:xfrm>
          <a:prstGeom prst="rect">
            <a:avLst/>
          </a:prstGeom>
        </p:spPr>
      </p:pic>
      <p:pic>
        <p:nvPicPr>
          <p:cNvPr id="14" name="Picture 13">
            <a:extLst>
              <a:ext uri="{FF2B5EF4-FFF2-40B4-BE49-F238E27FC236}">
                <a16:creationId xmlns:a16="http://schemas.microsoft.com/office/drawing/2014/main" id="{16516AFD-DAB8-48E5-9244-E0E312D711F5}"/>
              </a:ext>
            </a:extLst>
          </p:cNvPr>
          <p:cNvPicPr>
            <a:picLocks noChangeAspect="1"/>
          </p:cNvPicPr>
          <p:nvPr/>
        </p:nvPicPr>
        <p:blipFill>
          <a:blip r:embed="rId5"/>
          <a:stretch>
            <a:fillRect/>
          </a:stretch>
        </p:blipFill>
        <p:spPr>
          <a:xfrm>
            <a:off x="1819274" y="2496319"/>
            <a:ext cx="8553450" cy="1838325"/>
          </a:xfrm>
          <a:prstGeom prst="rect">
            <a:avLst/>
          </a:prstGeom>
        </p:spPr>
      </p:pic>
      <p:pic>
        <p:nvPicPr>
          <p:cNvPr id="16" name="Picture 15">
            <a:extLst>
              <a:ext uri="{FF2B5EF4-FFF2-40B4-BE49-F238E27FC236}">
                <a16:creationId xmlns:a16="http://schemas.microsoft.com/office/drawing/2014/main" id="{CB89BBCD-3A03-47BD-B82A-EBC576BDB5D1}"/>
              </a:ext>
            </a:extLst>
          </p:cNvPr>
          <p:cNvPicPr>
            <a:picLocks noChangeAspect="1"/>
          </p:cNvPicPr>
          <p:nvPr/>
        </p:nvPicPr>
        <p:blipFill>
          <a:blip r:embed="rId6"/>
          <a:stretch>
            <a:fillRect/>
          </a:stretch>
        </p:blipFill>
        <p:spPr>
          <a:xfrm>
            <a:off x="1804987" y="2505075"/>
            <a:ext cx="8562975" cy="1866900"/>
          </a:xfrm>
          <a:prstGeom prst="rect">
            <a:avLst/>
          </a:prstGeom>
        </p:spPr>
      </p:pic>
      <p:sp>
        <p:nvSpPr>
          <p:cNvPr id="17" name="Rectangle 16">
            <a:extLst>
              <a:ext uri="{FF2B5EF4-FFF2-40B4-BE49-F238E27FC236}">
                <a16:creationId xmlns:a16="http://schemas.microsoft.com/office/drawing/2014/main" id="{17421203-3681-417D-B504-61B092FFB42F}"/>
              </a:ext>
            </a:extLst>
          </p:cNvPr>
          <p:cNvSpPr/>
          <p:nvPr/>
        </p:nvSpPr>
        <p:spPr>
          <a:xfrm>
            <a:off x="4367808" y="3501008"/>
            <a:ext cx="864096" cy="50509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CA74589-6A70-44DD-A9E3-1A38255128FF}"/>
              </a:ext>
            </a:extLst>
          </p:cNvPr>
          <p:cNvSpPr/>
          <p:nvPr/>
        </p:nvSpPr>
        <p:spPr>
          <a:xfrm>
            <a:off x="1659790" y="4979293"/>
            <a:ext cx="3068057" cy="932204"/>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the output of this calculation triggers an error, do something.</a:t>
            </a:r>
            <a:endParaRPr lang="en-GB" b="1" dirty="0"/>
          </a:p>
        </p:txBody>
      </p:sp>
      <p:sp>
        <p:nvSpPr>
          <p:cNvPr id="19" name="Arrow: Right 18">
            <a:extLst>
              <a:ext uri="{FF2B5EF4-FFF2-40B4-BE49-F238E27FC236}">
                <a16:creationId xmlns:a16="http://schemas.microsoft.com/office/drawing/2014/main" id="{731B3114-2101-487F-8080-CEEE0C316638}"/>
              </a:ext>
            </a:extLst>
          </p:cNvPr>
          <p:cNvSpPr/>
          <p:nvPr/>
        </p:nvSpPr>
        <p:spPr>
          <a:xfrm rot="18719433">
            <a:off x="3885158" y="4474732"/>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A2E27A16-EC1A-4CE2-B464-045F9AA72A7E}"/>
              </a:ext>
            </a:extLst>
          </p:cNvPr>
          <p:cNvSpPr/>
          <p:nvPr/>
        </p:nvSpPr>
        <p:spPr>
          <a:xfrm>
            <a:off x="6528048" y="4979293"/>
            <a:ext cx="3068057" cy="932204"/>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to return in case of an error.</a:t>
            </a:r>
            <a:endParaRPr lang="en-GB" b="1" dirty="0"/>
          </a:p>
        </p:txBody>
      </p:sp>
      <p:sp>
        <p:nvSpPr>
          <p:cNvPr id="21" name="Arrow: Right 20">
            <a:extLst>
              <a:ext uri="{FF2B5EF4-FFF2-40B4-BE49-F238E27FC236}">
                <a16:creationId xmlns:a16="http://schemas.microsoft.com/office/drawing/2014/main" id="{823DACB1-6489-4270-8051-268EB7F54523}"/>
              </a:ext>
            </a:extLst>
          </p:cNvPr>
          <p:cNvSpPr/>
          <p:nvPr/>
        </p:nvSpPr>
        <p:spPr>
          <a:xfrm rot="14126368">
            <a:off x="7117468" y="4511876"/>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D7D21678-137B-4D75-AD49-04E7DA303BB6}"/>
              </a:ext>
            </a:extLst>
          </p:cNvPr>
          <p:cNvSpPr/>
          <p:nvPr/>
        </p:nvSpPr>
        <p:spPr>
          <a:xfrm>
            <a:off x="5241428" y="3500828"/>
            <a:ext cx="4238947" cy="50509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995278193"/>
      </p:ext>
    </p:extLst>
  </p:cSld>
  <p:clrMapOvr>
    <a:masterClrMapping/>
  </p:clrMapOvr>
  <p:transition spd="slow" advTm="50951">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xit" presetSubtype="0" fill="hold" grpId="1" nodeType="withEffect">
                                  <p:stCondLst>
                                    <p:cond delay="0"/>
                                  </p:stCondLst>
                                  <p:childTnLst>
                                    <p:animEffect transition="out" filter="fade">
                                      <p:cBhvr>
                                        <p:cTn id="45" dur="500"/>
                                        <p:tgtEl>
                                          <p:spTgt spid="18"/>
                                        </p:tgtEl>
                                      </p:cBhvr>
                                    </p:animEffect>
                                    <p:set>
                                      <p:cBhvr>
                                        <p:cTn id="46" dur="1" fill="hold">
                                          <p:stCondLst>
                                            <p:cond delay="499"/>
                                          </p:stCondLst>
                                        </p:cTn>
                                        <p:tgtEl>
                                          <p:spTgt spid="18"/>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17"/>
                                        </p:tgtEl>
                                      </p:cBhvr>
                                    </p:animEffect>
                                    <p:set>
                                      <p:cBhvr>
                                        <p:cTn id="58" dur="1" fill="hold">
                                          <p:stCondLst>
                                            <p:cond delay="499"/>
                                          </p:stCondLst>
                                        </p:cTn>
                                        <p:tgtEl>
                                          <p:spTgt spid="1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22"/>
                                        </p:tgtEl>
                                      </p:cBhvr>
                                    </p:animEffect>
                                    <p:set>
                                      <p:cBhvr>
                                        <p:cTn id="61" dur="1" fill="hold">
                                          <p:stCondLst>
                                            <p:cond delay="499"/>
                                          </p:stCondLst>
                                        </p:cTn>
                                        <p:tgtEl>
                                          <p:spTgt spid="22"/>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par>
                                <p:cTn id="65" presetID="10" presetClass="exit" presetSubtype="0" fill="hold" grpId="2" nodeType="with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2"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D9D6CD-5457-4BB8-8F90-A05A0BBBB9FC}"/>
              </a:ext>
            </a:extLst>
          </p:cNvPr>
          <p:cNvSpPr>
            <a:spLocks noGrp="1"/>
          </p:cNvSpPr>
          <p:nvPr>
            <p:ph type="ctrTitle"/>
          </p:nvPr>
        </p:nvSpPr>
        <p:spPr/>
        <p:txBody>
          <a:bodyPr/>
          <a:lstStyle/>
          <a:p>
            <a:r>
              <a:rPr lang="en-GB" dirty="0"/>
              <a:t>Other logical functions</a:t>
            </a:r>
          </a:p>
        </p:txBody>
      </p:sp>
      <p:grpSp>
        <p:nvGrpSpPr>
          <p:cNvPr id="19" name="Group 18">
            <a:extLst>
              <a:ext uri="{FF2B5EF4-FFF2-40B4-BE49-F238E27FC236}">
                <a16:creationId xmlns:a16="http://schemas.microsoft.com/office/drawing/2014/main" id="{FC0AF45B-8D3C-4AA9-86C9-5966D7E7E50F}"/>
              </a:ext>
            </a:extLst>
          </p:cNvPr>
          <p:cNvGrpSpPr/>
          <p:nvPr/>
        </p:nvGrpSpPr>
        <p:grpSpPr>
          <a:xfrm>
            <a:off x="1281675" y="949773"/>
            <a:ext cx="9628649" cy="887842"/>
            <a:chOff x="1290324" y="1340768"/>
            <a:chExt cx="9628649" cy="887842"/>
          </a:xfrm>
        </p:grpSpPr>
        <p:sp>
          <p:nvSpPr>
            <p:cNvPr id="15" name="Rectangle 14">
              <a:extLst>
                <a:ext uri="{FF2B5EF4-FFF2-40B4-BE49-F238E27FC236}">
                  <a16:creationId xmlns:a16="http://schemas.microsoft.com/office/drawing/2014/main" id="{B6288B74-A510-4D7F-ACC8-748A9347AC17}"/>
                </a:ext>
              </a:extLst>
            </p:cNvPr>
            <p:cNvSpPr/>
            <p:nvPr/>
          </p:nvSpPr>
          <p:spPr>
            <a:xfrm>
              <a:off x="3575720" y="1340768"/>
              <a:ext cx="7343253" cy="8878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Pentagon 1">
              <a:extLst>
                <a:ext uri="{FF2B5EF4-FFF2-40B4-BE49-F238E27FC236}">
                  <a16:creationId xmlns:a16="http://schemas.microsoft.com/office/drawing/2014/main" id="{308E154D-3358-40E7-905A-C88AB5DE275D}"/>
                </a:ext>
              </a:extLst>
            </p:cNvPr>
            <p:cNvSpPr/>
            <p:nvPr/>
          </p:nvSpPr>
          <p:spPr>
            <a:xfrm>
              <a:off x="1290324" y="1340769"/>
              <a:ext cx="2853289" cy="88784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TextBox 16">
              <a:extLst>
                <a:ext uri="{FF2B5EF4-FFF2-40B4-BE49-F238E27FC236}">
                  <a16:creationId xmlns:a16="http://schemas.microsoft.com/office/drawing/2014/main" id="{7550DD07-2EBD-4A2D-B476-03E64FF619C8}"/>
                </a:ext>
              </a:extLst>
            </p:cNvPr>
            <p:cNvSpPr txBox="1"/>
            <p:nvPr/>
          </p:nvSpPr>
          <p:spPr>
            <a:xfrm>
              <a:off x="1751329" y="1584635"/>
              <a:ext cx="1905048" cy="400110"/>
            </a:xfrm>
            <a:prstGeom prst="rect">
              <a:avLst/>
            </a:prstGeom>
            <a:noFill/>
          </p:spPr>
          <p:txBody>
            <a:bodyPr wrap="square" rtlCol="0" anchor="ctr">
              <a:spAutoFit/>
            </a:bodyPr>
            <a:lstStyle/>
            <a:p>
              <a:pPr algn="ctr"/>
              <a:r>
                <a:rPr lang="en-GB" sz="2000" b="1" dirty="0">
                  <a:solidFill>
                    <a:schemeClr val="bg1"/>
                  </a:solidFill>
                </a:rPr>
                <a:t>=SUMIF()</a:t>
              </a:r>
            </a:p>
          </p:txBody>
        </p:sp>
        <p:sp>
          <p:nvSpPr>
            <p:cNvPr id="18" name="Subtitle 2">
              <a:extLst>
                <a:ext uri="{FF2B5EF4-FFF2-40B4-BE49-F238E27FC236}">
                  <a16:creationId xmlns:a16="http://schemas.microsoft.com/office/drawing/2014/main" id="{D1D40613-3B60-4AC1-8D54-6A0909C9CE22}"/>
                </a:ext>
              </a:extLst>
            </p:cNvPr>
            <p:cNvSpPr txBox="1">
              <a:spLocks/>
            </p:cNvSpPr>
            <p:nvPr/>
          </p:nvSpPr>
          <p:spPr>
            <a:xfrm>
              <a:off x="4474140" y="1453830"/>
              <a:ext cx="5491566"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Only take the sum of values that meet a certain criteria.</a:t>
              </a:r>
            </a:p>
          </p:txBody>
        </p:sp>
      </p:grpSp>
      <p:grpSp>
        <p:nvGrpSpPr>
          <p:cNvPr id="20" name="Group 19">
            <a:extLst>
              <a:ext uri="{FF2B5EF4-FFF2-40B4-BE49-F238E27FC236}">
                <a16:creationId xmlns:a16="http://schemas.microsoft.com/office/drawing/2014/main" id="{D137E255-1A8D-4644-BE3C-EA623CF68826}"/>
              </a:ext>
            </a:extLst>
          </p:cNvPr>
          <p:cNvGrpSpPr/>
          <p:nvPr/>
        </p:nvGrpSpPr>
        <p:grpSpPr>
          <a:xfrm>
            <a:off x="1281675" y="2360160"/>
            <a:ext cx="9628649" cy="887842"/>
            <a:chOff x="1290324" y="1340768"/>
            <a:chExt cx="9628649" cy="887842"/>
          </a:xfrm>
        </p:grpSpPr>
        <p:sp>
          <p:nvSpPr>
            <p:cNvPr id="21" name="Rectangle 20">
              <a:extLst>
                <a:ext uri="{FF2B5EF4-FFF2-40B4-BE49-F238E27FC236}">
                  <a16:creationId xmlns:a16="http://schemas.microsoft.com/office/drawing/2014/main" id="{C9F6AAE7-2AFD-4D64-88DB-662F7E0F130D}"/>
                </a:ext>
              </a:extLst>
            </p:cNvPr>
            <p:cNvSpPr/>
            <p:nvPr/>
          </p:nvSpPr>
          <p:spPr>
            <a:xfrm>
              <a:off x="3575720" y="1340768"/>
              <a:ext cx="7343253" cy="8878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Pentagon 1">
              <a:extLst>
                <a:ext uri="{FF2B5EF4-FFF2-40B4-BE49-F238E27FC236}">
                  <a16:creationId xmlns:a16="http://schemas.microsoft.com/office/drawing/2014/main" id="{14910381-E2D3-41AB-87FF-0ECCB30A8678}"/>
                </a:ext>
              </a:extLst>
            </p:cNvPr>
            <p:cNvSpPr/>
            <p:nvPr/>
          </p:nvSpPr>
          <p:spPr>
            <a:xfrm>
              <a:off x="1290324" y="1340769"/>
              <a:ext cx="2853289" cy="88784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TextBox 22">
              <a:extLst>
                <a:ext uri="{FF2B5EF4-FFF2-40B4-BE49-F238E27FC236}">
                  <a16:creationId xmlns:a16="http://schemas.microsoft.com/office/drawing/2014/main" id="{BC082544-46D5-4520-9670-7385B9130BF3}"/>
                </a:ext>
              </a:extLst>
            </p:cNvPr>
            <p:cNvSpPr txBox="1"/>
            <p:nvPr/>
          </p:nvSpPr>
          <p:spPr>
            <a:xfrm>
              <a:off x="1751329" y="1584635"/>
              <a:ext cx="1622417" cy="400110"/>
            </a:xfrm>
            <a:prstGeom prst="rect">
              <a:avLst/>
            </a:prstGeom>
            <a:noFill/>
          </p:spPr>
          <p:txBody>
            <a:bodyPr wrap="square" rtlCol="0" anchor="ctr">
              <a:spAutoFit/>
            </a:bodyPr>
            <a:lstStyle/>
            <a:p>
              <a:pPr algn="ctr"/>
              <a:r>
                <a:rPr lang="en-GB" sz="2000" b="1" dirty="0">
                  <a:solidFill>
                    <a:schemeClr val="bg1"/>
                  </a:solidFill>
                </a:rPr>
                <a:t>=SUMIFS()</a:t>
              </a:r>
            </a:p>
          </p:txBody>
        </p:sp>
        <p:sp>
          <p:nvSpPr>
            <p:cNvPr id="24" name="Subtitle 2">
              <a:extLst>
                <a:ext uri="{FF2B5EF4-FFF2-40B4-BE49-F238E27FC236}">
                  <a16:creationId xmlns:a16="http://schemas.microsoft.com/office/drawing/2014/main" id="{6F31B4A5-DC50-4664-B921-D0CA415E18E1}"/>
                </a:ext>
              </a:extLst>
            </p:cNvPr>
            <p:cNvSpPr txBox="1">
              <a:spLocks/>
            </p:cNvSpPr>
            <p:nvPr/>
          </p:nvSpPr>
          <p:spPr>
            <a:xfrm>
              <a:off x="4474140" y="1453830"/>
              <a:ext cx="5491566"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Only take the sum of values that meet multiple criteria.</a:t>
              </a:r>
            </a:p>
          </p:txBody>
        </p:sp>
      </p:grpSp>
      <p:grpSp>
        <p:nvGrpSpPr>
          <p:cNvPr id="25" name="Group 24">
            <a:extLst>
              <a:ext uri="{FF2B5EF4-FFF2-40B4-BE49-F238E27FC236}">
                <a16:creationId xmlns:a16="http://schemas.microsoft.com/office/drawing/2014/main" id="{585DD576-0DBB-4BB4-9765-6C54651C6926}"/>
              </a:ext>
            </a:extLst>
          </p:cNvPr>
          <p:cNvGrpSpPr/>
          <p:nvPr/>
        </p:nvGrpSpPr>
        <p:grpSpPr>
          <a:xfrm>
            <a:off x="1221212" y="3724985"/>
            <a:ext cx="9628649" cy="887842"/>
            <a:chOff x="1290324" y="1340768"/>
            <a:chExt cx="9628649" cy="887842"/>
          </a:xfrm>
        </p:grpSpPr>
        <p:sp>
          <p:nvSpPr>
            <p:cNvPr id="26" name="Rectangle 25">
              <a:extLst>
                <a:ext uri="{FF2B5EF4-FFF2-40B4-BE49-F238E27FC236}">
                  <a16:creationId xmlns:a16="http://schemas.microsoft.com/office/drawing/2014/main" id="{19C32EE0-0BEF-4DA5-AA99-BE4E7FACA85D}"/>
                </a:ext>
              </a:extLst>
            </p:cNvPr>
            <p:cNvSpPr/>
            <p:nvPr/>
          </p:nvSpPr>
          <p:spPr>
            <a:xfrm>
              <a:off x="3575720" y="1340768"/>
              <a:ext cx="7343253" cy="88784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 name="Pentagon 1">
              <a:extLst>
                <a:ext uri="{FF2B5EF4-FFF2-40B4-BE49-F238E27FC236}">
                  <a16:creationId xmlns:a16="http://schemas.microsoft.com/office/drawing/2014/main" id="{2BA037B4-3601-4F62-8101-55B0BA5F4806}"/>
                </a:ext>
              </a:extLst>
            </p:cNvPr>
            <p:cNvSpPr/>
            <p:nvPr/>
          </p:nvSpPr>
          <p:spPr>
            <a:xfrm>
              <a:off x="1290324" y="1340769"/>
              <a:ext cx="2853289" cy="887841"/>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 name="TextBox 27">
              <a:extLst>
                <a:ext uri="{FF2B5EF4-FFF2-40B4-BE49-F238E27FC236}">
                  <a16:creationId xmlns:a16="http://schemas.microsoft.com/office/drawing/2014/main" id="{6EE6F3F3-7D6F-42DC-86DB-06019F55CE34}"/>
                </a:ext>
              </a:extLst>
            </p:cNvPr>
            <p:cNvSpPr txBox="1"/>
            <p:nvPr/>
          </p:nvSpPr>
          <p:spPr>
            <a:xfrm>
              <a:off x="1751329" y="1584635"/>
              <a:ext cx="1622417" cy="400110"/>
            </a:xfrm>
            <a:prstGeom prst="rect">
              <a:avLst/>
            </a:prstGeom>
            <a:noFill/>
          </p:spPr>
          <p:txBody>
            <a:bodyPr wrap="square" rtlCol="0" anchor="ctr">
              <a:spAutoFit/>
            </a:bodyPr>
            <a:lstStyle/>
            <a:p>
              <a:pPr algn="ctr"/>
              <a:r>
                <a:rPr lang="en-GB" sz="2000" b="1" dirty="0"/>
                <a:t>=COUNTIF()</a:t>
              </a:r>
            </a:p>
          </p:txBody>
        </p:sp>
        <p:sp>
          <p:nvSpPr>
            <p:cNvPr id="29" name="Subtitle 2">
              <a:extLst>
                <a:ext uri="{FF2B5EF4-FFF2-40B4-BE49-F238E27FC236}">
                  <a16:creationId xmlns:a16="http://schemas.microsoft.com/office/drawing/2014/main" id="{A1143D6A-403C-4A9A-B7F5-04D731148A7A}"/>
                </a:ext>
              </a:extLst>
            </p:cNvPr>
            <p:cNvSpPr txBox="1">
              <a:spLocks/>
            </p:cNvSpPr>
            <p:nvPr/>
          </p:nvSpPr>
          <p:spPr>
            <a:xfrm>
              <a:off x="4474140" y="1453830"/>
              <a:ext cx="5867436"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Count the number of values that meet a certain criteria.</a:t>
              </a:r>
            </a:p>
          </p:txBody>
        </p:sp>
      </p:grpSp>
      <p:grpSp>
        <p:nvGrpSpPr>
          <p:cNvPr id="31" name="Group 30">
            <a:extLst>
              <a:ext uri="{FF2B5EF4-FFF2-40B4-BE49-F238E27FC236}">
                <a16:creationId xmlns:a16="http://schemas.microsoft.com/office/drawing/2014/main" id="{B819E146-97A3-497B-A1D1-486B5065D7F5}"/>
              </a:ext>
            </a:extLst>
          </p:cNvPr>
          <p:cNvGrpSpPr/>
          <p:nvPr/>
        </p:nvGrpSpPr>
        <p:grpSpPr>
          <a:xfrm>
            <a:off x="1221212" y="5133445"/>
            <a:ext cx="9628649" cy="887842"/>
            <a:chOff x="1290324" y="1340768"/>
            <a:chExt cx="9628649" cy="887842"/>
          </a:xfrm>
        </p:grpSpPr>
        <p:sp>
          <p:nvSpPr>
            <p:cNvPr id="32" name="Rectangle 31">
              <a:extLst>
                <a:ext uri="{FF2B5EF4-FFF2-40B4-BE49-F238E27FC236}">
                  <a16:creationId xmlns:a16="http://schemas.microsoft.com/office/drawing/2014/main" id="{AF30D956-2AB4-490A-9043-A060C6C5966F}"/>
                </a:ext>
              </a:extLst>
            </p:cNvPr>
            <p:cNvSpPr/>
            <p:nvPr/>
          </p:nvSpPr>
          <p:spPr>
            <a:xfrm>
              <a:off x="3575720" y="1340768"/>
              <a:ext cx="7343253" cy="88784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3" name="Pentagon 1">
              <a:extLst>
                <a:ext uri="{FF2B5EF4-FFF2-40B4-BE49-F238E27FC236}">
                  <a16:creationId xmlns:a16="http://schemas.microsoft.com/office/drawing/2014/main" id="{70DF0750-6E79-4845-9A53-E5CDDB0CCADB}"/>
                </a:ext>
              </a:extLst>
            </p:cNvPr>
            <p:cNvSpPr/>
            <p:nvPr/>
          </p:nvSpPr>
          <p:spPr>
            <a:xfrm>
              <a:off x="1290324" y="1340769"/>
              <a:ext cx="2853289" cy="887841"/>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34" name="TextBox 33">
              <a:extLst>
                <a:ext uri="{FF2B5EF4-FFF2-40B4-BE49-F238E27FC236}">
                  <a16:creationId xmlns:a16="http://schemas.microsoft.com/office/drawing/2014/main" id="{31DD0079-96FC-4CEC-9718-8D45AFDE4956}"/>
                </a:ext>
              </a:extLst>
            </p:cNvPr>
            <p:cNvSpPr txBox="1"/>
            <p:nvPr/>
          </p:nvSpPr>
          <p:spPr>
            <a:xfrm>
              <a:off x="1751329" y="1584635"/>
              <a:ext cx="1867727" cy="400110"/>
            </a:xfrm>
            <a:prstGeom prst="rect">
              <a:avLst/>
            </a:prstGeom>
            <a:noFill/>
          </p:spPr>
          <p:txBody>
            <a:bodyPr wrap="square" rtlCol="0" anchor="ctr">
              <a:spAutoFit/>
            </a:bodyPr>
            <a:lstStyle/>
            <a:p>
              <a:pPr algn="ctr"/>
              <a:r>
                <a:rPr lang="en-GB" sz="2000" b="1" dirty="0">
                  <a:solidFill>
                    <a:schemeClr val="bg1"/>
                  </a:solidFill>
                </a:rPr>
                <a:t>=COUNTIFS()</a:t>
              </a:r>
            </a:p>
          </p:txBody>
        </p:sp>
        <p:sp>
          <p:nvSpPr>
            <p:cNvPr id="35" name="Subtitle 2">
              <a:extLst>
                <a:ext uri="{FF2B5EF4-FFF2-40B4-BE49-F238E27FC236}">
                  <a16:creationId xmlns:a16="http://schemas.microsoft.com/office/drawing/2014/main" id="{A9D7D84B-4DB9-445B-8FED-254F729CEFD1}"/>
                </a:ext>
              </a:extLst>
            </p:cNvPr>
            <p:cNvSpPr txBox="1">
              <a:spLocks/>
            </p:cNvSpPr>
            <p:nvPr/>
          </p:nvSpPr>
          <p:spPr>
            <a:xfrm>
              <a:off x="4474140" y="1453830"/>
              <a:ext cx="5723420" cy="66172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600"/>
                </a:spcAft>
              </a:pPr>
              <a:r>
                <a:rPr lang="en-GB" sz="2000" dirty="0">
                  <a:solidFill>
                    <a:schemeClr val="tx1"/>
                  </a:solidFill>
                  <a:latin typeface="+mn-lt"/>
                  <a:ea typeface="Lato" panose="020F0502020204030203" pitchFamily="34" charset="0"/>
                  <a:cs typeface="Lato" panose="020F0502020204030203" pitchFamily="34" charset="0"/>
                </a:rPr>
                <a:t>Count the number of values that meet multiple criteria.</a:t>
              </a:r>
            </a:p>
          </p:txBody>
        </p:sp>
      </p:grpSp>
    </p:spTree>
    <p:custDataLst>
      <p:tags r:id="rId1"/>
    </p:custDataLst>
    <p:extLst>
      <p:ext uri="{BB962C8B-B14F-4D97-AF65-F5344CB8AC3E}">
        <p14:creationId xmlns:p14="http://schemas.microsoft.com/office/powerpoint/2010/main" val="3667815287"/>
      </p:ext>
    </p:extLst>
  </p:cSld>
  <p:clrMapOvr>
    <a:masterClrMapping/>
  </p:clrMapOvr>
  <p:transition spd="slow" advTm="3442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97AC21-621A-D846-A39F-1974848E7B8E}"/>
              </a:ext>
            </a:extLst>
          </p:cNvPr>
          <p:cNvSpPr>
            <a:spLocks noGrp="1"/>
          </p:cNvSpPr>
          <p:nvPr>
            <p:ph type="ctrTitle"/>
          </p:nvPr>
        </p:nvSpPr>
        <p:spPr/>
        <p:txBody>
          <a:bodyPr/>
          <a:lstStyle/>
          <a:p>
            <a:r>
              <a:rPr lang="en-CA" dirty="0"/>
              <a:t>exercise</a:t>
            </a:r>
            <a:endParaRPr lang="en-US" dirty="0"/>
          </a:p>
        </p:txBody>
      </p:sp>
      <p:sp>
        <p:nvSpPr>
          <p:cNvPr id="19" name="Rectangle 18">
            <a:extLst>
              <a:ext uri="{FF2B5EF4-FFF2-40B4-BE49-F238E27FC236}">
                <a16:creationId xmlns:a16="http://schemas.microsoft.com/office/drawing/2014/main" id="{A487EB56-147B-434C-990C-28248550AA39}"/>
              </a:ext>
            </a:extLst>
          </p:cNvPr>
          <p:cNvSpPr/>
          <p:nvPr/>
        </p:nvSpPr>
        <p:spPr>
          <a:xfrm>
            <a:off x="1703511" y="1196752"/>
            <a:ext cx="9914015" cy="107776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indent="0">
              <a:buNone/>
            </a:pPr>
            <a:r>
              <a:rPr lang="en-GB" sz="1800" b="1" dirty="0">
                <a:solidFill>
                  <a:schemeClr val="tx1">
                    <a:lumMod val="75000"/>
                  </a:schemeClr>
                </a:solidFill>
              </a:rPr>
              <a:t>Please open up the Excel Workbook that </a:t>
            </a:r>
            <a:r>
              <a:rPr lang="en-GB" b="1" dirty="0">
                <a:solidFill>
                  <a:schemeClr val="tx1">
                    <a:lumMod val="75000"/>
                  </a:schemeClr>
                </a:solidFill>
              </a:rPr>
              <a:t>accompanies this module </a:t>
            </a:r>
            <a:r>
              <a:rPr lang="en-GB" sz="1800" b="1" dirty="0">
                <a:solidFill>
                  <a:schemeClr val="tx1">
                    <a:lumMod val="75000"/>
                  </a:schemeClr>
                </a:solidFill>
              </a:rPr>
              <a:t>and try to answer the questions.</a:t>
            </a:r>
          </a:p>
        </p:txBody>
      </p:sp>
      <p:sp>
        <p:nvSpPr>
          <p:cNvPr id="21" name="Rectangle 20">
            <a:extLst>
              <a:ext uri="{FF2B5EF4-FFF2-40B4-BE49-F238E27FC236}">
                <a16:creationId xmlns:a16="http://schemas.microsoft.com/office/drawing/2014/main" id="{755EDE72-0FD1-4E2B-AF92-F8BF57A4CB6D}"/>
              </a:ext>
            </a:extLst>
          </p:cNvPr>
          <p:cNvSpPr/>
          <p:nvPr/>
        </p:nvSpPr>
        <p:spPr>
          <a:xfrm>
            <a:off x="574473" y="1196753"/>
            <a:ext cx="1152129" cy="10861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p>
        </p:txBody>
      </p:sp>
      <p:grpSp>
        <p:nvGrpSpPr>
          <p:cNvPr id="11" name="Group 10">
            <a:extLst>
              <a:ext uri="{FF2B5EF4-FFF2-40B4-BE49-F238E27FC236}">
                <a16:creationId xmlns:a16="http://schemas.microsoft.com/office/drawing/2014/main" id="{EB9AA4BB-F6BF-4D6B-AA16-E43FF9780EC6}"/>
              </a:ext>
            </a:extLst>
          </p:cNvPr>
          <p:cNvGrpSpPr/>
          <p:nvPr/>
        </p:nvGrpSpPr>
        <p:grpSpPr>
          <a:xfrm>
            <a:off x="767408" y="1412776"/>
            <a:ext cx="728617" cy="699818"/>
            <a:chOff x="4995863" y="1560513"/>
            <a:chExt cx="401638" cy="385763"/>
          </a:xfrm>
          <a:solidFill>
            <a:schemeClr val="bg1"/>
          </a:solidFill>
        </p:grpSpPr>
        <p:sp>
          <p:nvSpPr>
            <p:cNvPr id="12" name="Freeform 19">
              <a:extLst>
                <a:ext uri="{FF2B5EF4-FFF2-40B4-BE49-F238E27FC236}">
                  <a16:creationId xmlns:a16="http://schemas.microsoft.com/office/drawing/2014/main" id="{C360D28B-90BB-4E47-8352-CF14475167CB}"/>
                </a:ext>
              </a:extLst>
            </p:cNvPr>
            <p:cNvSpPr>
              <a:spLocks noEditPoints="1"/>
            </p:cNvSpPr>
            <p:nvPr/>
          </p:nvSpPr>
          <p:spPr bwMode="auto">
            <a:xfrm>
              <a:off x="4995863" y="1560513"/>
              <a:ext cx="276225" cy="379413"/>
            </a:xfrm>
            <a:custGeom>
              <a:avLst/>
              <a:gdLst>
                <a:gd name="T0" fmla="*/ 0 w 147"/>
                <a:gd name="T1" fmla="*/ 188 h 202"/>
                <a:gd name="T2" fmla="*/ 13 w 147"/>
                <a:gd name="T3" fmla="*/ 202 h 202"/>
                <a:gd name="T4" fmla="*/ 134 w 147"/>
                <a:gd name="T5" fmla="*/ 202 h 202"/>
                <a:gd name="T6" fmla="*/ 147 w 147"/>
                <a:gd name="T7" fmla="*/ 188 h 202"/>
                <a:gd name="T8" fmla="*/ 147 w 147"/>
                <a:gd name="T9" fmla="*/ 54 h 202"/>
                <a:gd name="T10" fmla="*/ 141 w 147"/>
                <a:gd name="T11" fmla="*/ 38 h 202"/>
                <a:gd name="T12" fmla="*/ 110 w 147"/>
                <a:gd name="T13" fmla="*/ 7 h 202"/>
                <a:gd name="T14" fmla="*/ 94 w 147"/>
                <a:gd name="T15" fmla="*/ 0 h 202"/>
                <a:gd name="T16" fmla="*/ 13 w 147"/>
                <a:gd name="T17" fmla="*/ 0 h 202"/>
                <a:gd name="T18" fmla="*/ 0 w 147"/>
                <a:gd name="T19" fmla="*/ 14 h 202"/>
                <a:gd name="T20" fmla="*/ 0 w 147"/>
                <a:gd name="T21" fmla="*/ 188 h 202"/>
                <a:gd name="T22" fmla="*/ 124 w 147"/>
                <a:gd name="T23" fmla="*/ 41 h 202"/>
                <a:gd name="T24" fmla="*/ 107 w 147"/>
                <a:gd name="T25" fmla="*/ 41 h 202"/>
                <a:gd name="T26" fmla="*/ 107 w 147"/>
                <a:gd name="T27" fmla="*/ 23 h 202"/>
                <a:gd name="T28" fmla="*/ 124 w 147"/>
                <a:gd name="T29" fmla="*/ 41 h 202"/>
                <a:gd name="T30" fmla="*/ 13 w 147"/>
                <a:gd name="T31" fmla="*/ 14 h 202"/>
                <a:gd name="T32" fmla="*/ 94 w 147"/>
                <a:gd name="T33" fmla="*/ 14 h 202"/>
                <a:gd name="T34" fmla="*/ 94 w 147"/>
                <a:gd name="T35" fmla="*/ 41 h 202"/>
                <a:gd name="T36" fmla="*/ 107 w 147"/>
                <a:gd name="T37" fmla="*/ 54 h 202"/>
                <a:gd name="T38" fmla="*/ 134 w 147"/>
                <a:gd name="T39" fmla="*/ 54 h 202"/>
                <a:gd name="T40" fmla="*/ 134 w 147"/>
                <a:gd name="T41" fmla="*/ 188 h 202"/>
                <a:gd name="T42" fmla="*/ 13 w 147"/>
                <a:gd name="T43" fmla="*/ 188 h 202"/>
                <a:gd name="T44" fmla="*/ 13 w 147"/>
                <a:gd name="T45" fmla="*/ 1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7" h="202">
                  <a:moveTo>
                    <a:pt x="0" y="188"/>
                  </a:moveTo>
                  <a:cubicBezTo>
                    <a:pt x="0" y="196"/>
                    <a:pt x="6" y="202"/>
                    <a:pt x="13" y="202"/>
                  </a:cubicBezTo>
                  <a:cubicBezTo>
                    <a:pt x="134" y="202"/>
                    <a:pt x="134" y="202"/>
                    <a:pt x="134" y="202"/>
                  </a:cubicBezTo>
                  <a:cubicBezTo>
                    <a:pt x="141" y="202"/>
                    <a:pt x="147" y="196"/>
                    <a:pt x="147" y="188"/>
                  </a:cubicBezTo>
                  <a:cubicBezTo>
                    <a:pt x="147" y="54"/>
                    <a:pt x="147" y="54"/>
                    <a:pt x="147" y="54"/>
                  </a:cubicBezTo>
                  <a:cubicBezTo>
                    <a:pt x="147" y="49"/>
                    <a:pt x="144" y="42"/>
                    <a:pt x="141" y="38"/>
                  </a:cubicBezTo>
                  <a:cubicBezTo>
                    <a:pt x="110" y="7"/>
                    <a:pt x="110" y="7"/>
                    <a:pt x="110" y="7"/>
                  </a:cubicBezTo>
                  <a:cubicBezTo>
                    <a:pt x="106" y="3"/>
                    <a:pt x="99" y="0"/>
                    <a:pt x="94" y="0"/>
                  </a:cubicBezTo>
                  <a:cubicBezTo>
                    <a:pt x="13" y="0"/>
                    <a:pt x="13" y="0"/>
                    <a:pt x="13" y="0"/>
                  </a:cubicBezTo>
                  <a:cubicBezTo>
                    <a:pt x="6" y="0"/>
                    <a:pt x="0" y="6"/>
                    <a:pt x="0" y="14"/>
                  </a:cubicBezTo>
                  <a:lnTo>
                    <a:pt x="0" y="188"/>
                  </a:lnTo>
                  <a:close/>
                  <a:moveTo>
                    <a:pt x="124" y="41"/>
                  </a:moveTo>
                  <a:cubicBezTo>
                    <a:pt x="107" y="41"/>
                    <a:pt x="107" y="41"/>
                    <a:pt x="107" y="41"/>
                  </a:cubicBezTo>
                  <a:cubicBezTo>
                    <a:pt x="107" y="23"/>
                    <a:pt x="107" y="23"/>
                    <a:pt x="107" y="23"/>
                  </a:cubicBezTo>
                  <a:lnTo>
                    <a:pt x="124" y="41"/>
                  </a:lnTo>
                  <a:close/>
                  <a:moveTo>
                    <a:pt x="13" y="14"/>
                  </a:moveTo>
                  <a:cubicBezTo>
                    <a:pt x="94" y="14"/>
                    <a:pt x="94" y="14"/>
                    <a:pt x="94" y="14"/>
                  </a:cubicBezTo>
                  <a:cubicBezTo>
                    <a:pt x="94" y="41"/>
                    <a:pt x="94" y="41"/>
                    <a:pt x="94" y="41"/>
                  </a:cubicBezTo>
                  <a:cubicBezTo>
                    <a:pt x="94" y="48"/>
                    <a:pt x="100" y="54"/>
                    <a:pt x="107" y="54"/>
                  </a:cubicBezTo>
                  <a:cubicBezTo>
                    <a:pt x="134" y="54"/>
                    <a:pt x="134" y="54"/>
                    <a:pt x="134" y="54"/>
                  </a:cubicBezTo>
                  <a:cubicBezTo>
                    <a:pt x="134" y="188"/>
                    <a:pt x="134" y="188"/>
                    <a:pt x="134" y="188"/>
                  </a:cubicBezTo>
                  <a:cubicBezTo>
                    <a:pt x="13" y="188"/>
                    <a:pt x="13" y="188"/>
                    <a:pt x="13" y="188"/>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13" name="Freeform 20">
              <a:extLst>
                <a:ext uri="{FF2B5EF4-FFF2-40B4-BE49-F238E27FC236}">
                  <a16:creationId xmlns:a16="http://schemas.microsoft.com/office/drawing/2014/main" id="{5C920751-491B-4D48-802E-602FFF92192A}"/>
                </a:ext>
              </a:extLst>
            </p:cNvPr>
            <p:cNvSpPr>
              <a:spLocks noEditPoints="1"/>
            </p:cNvSpPr>
            <p:nvPr/>
          </p:nvSpPr>
          <p:spPr bwMode="auto">
            <a:xfrm>
              <a:off x="5322888" y="1560513"/>
              <a:ext cx="74613" cy="385763"/>
            </a:xfrm>
            <a:custGeom>
              <a:avLst/>
              <a:gdLst>
                <a:gd name="T0" fmla="*/ 27 w 40"/>
                <a:gd name="T1" fmla="*/ 0 h 205"/>
                <a:gd name="T2" fmla="*/ 14 w 40"/>
                <a:gd name="T3" fmla="*/ 0 h 205"/>
                <a:gd name="T4" fmla="*/ 0 w 40"/>
                <a:gd name="T5" fmla="*/ 14 h 205"/>
                <a:gd name="T6" fmla="*/ 0 w 40"/>
                <a:gd name="T7" fmla="*/ 168 h 205"/>
                <a:gd name="T8" fmla="*/ 4 w 40"/>
                <a:gd name="T9" fmla="*/ 184 h 205"/>
                <a:gd name="T10" fmla="*/ 11 w 40"/>
                <a:gd name="T11" fmla="*/ 199 h 205"/>
                <a:gd name="T12" fmla="*/ 20 w 40"/>
                <a:gd name="T13" fmla="*/ 205 h 205"/>
                <a:gd name="T14" fmla="*/ 29 w 40"/>
                <a:gd name="T15" fmla="*/ 199 h 205"/>
                <a:gd name="T16" fmla="*/ 37 w 40"/>
                <a:gd name="T17" fmla="*/ 184 h 205"/>
                <a:gd name="T18" fmla="*/ 40 w 40"/>
                <a:gd name="T19" fmla="*/ 168 h 205"/>
                <a:gd name="T20" fmla="*/ 40 w 40"/>
                <a:gd name="T21" fmla="*/ 14 h 205"/>
                <a:gd name="T22" fmla="*/ 27 w 40"/>
                <a:gd name="T23" fmla="*/ 0 h 205"/>
                <a:gd name="T24" fmla="*/ 27 w 40"/>
                <a:gd name="T25" fmla="*/ 14 h 205"/>
                <a:gd name="T26" fmla="*/ 27 w 40"/>
                <a:gd name="T27" fmla="*/ 34 h 205"/>
                <a:gd name="T28" fmla="*/ 14 w 40"/>
                <a:gd name="T29" fmla="*/ 34 h 205"/>
                <a:gd name="T30" fmla="*/ 14 w 40"/>
                <a:gd name="T31" fmla="*/ 14 h 205"/>
                <a:gd name="T32" fmla="*/ 27 w 40"/>
                <a:gd name="T33" fmla="*/ 14 h 205"/>
                <a:gd name="T34" fmla="*/ 25 w 40"/>
                <a:gd name="T35" fmla="*/ 178 h 205"/>
                <a:gd name="T36" fmla="*/ 20 w 40"/>
                <a:gd name="T37" fmla="*/ 187 h 205"/>
                <a:gd name="T38" fmla="*/ 16 w 40"/>
                <a:gd name="T39" fmla="*/ 178 h 205"/>
                <a:gd name="T40" fmla="*/ 14 w 40"/>
                <a:gd name="T41" fmla="*/ 168 h 205"/>
                <a:gd name="T42" fmla="*/ 14 w 40"/>
                <a:gd name="T43" fmla="*/ 47 h 205"/>
                <a:gd name="T44" fmla="*/ 27 w 40"/>
                <a:gd name="T45" fmla="*/ 47 h 205"/>
                <a:gd name="T46" fmla="*/ 27 w 40"/>
                <a:gd name="T47" fmla="*/ 168 h 205"/>
                <a:gd name="T48" fmla="*/ 25 w 40"/>
                <a:gd name="T49" fmla="*/ 17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205">
                  <a:moveTo>
                    <a:pt x="27" y="0"/>
                  </a:moveTo>
                  <a:cubicBezTo>
                    <a:pt x="14" y="0"/>
                    <a:pt x="14" y="0"/>
                    <a:pt x="14" y="0"/>
                  </a:cubicBezTo>
                  <a:cubicBezTo>
                    <a:pt x="6" y="0"/>
                    <a:pt x="0" y="6"/>
                    <a:pt x="0" y="14"/>
                  </a:cubicBezTo>
                  <a:cubicBezTo>
                    <a:pt x="0" y="168"/>
                    <a:pt x="0" y="168"/>
                    <a:pt x="0" y="168"/>
                  </a:cubicBezTo>
                  <a:cubicBezTo>
                    <a:pt x="0" y="173"/>
                    <a:pt x="2" y="180"/>
                    <a:pt x="4" y="184"/>
                  </a:cubicBezTo>
                  <a:cubicBezTo>
                    <a:pt x="11" y="199"/>
                    <a:pt x="11" y="199"/>
                    <a:pt x="11" y="199"/>
                  </a:cubicBezTo>
                  <a:cubicBezTo>
                    <a:pt x="13" y="203"/>
                    <a:pt x="17" y="205"/>
                    <a:pt x="20" y="205"/>
                  </a:cubicBezTo>
                  <a:cubicBezTo>
                    <a:pt x="24" y="205"/>
                    <a:pt x="27" y="203"/>
                    <a:pt x="29" y="199"/>
                  </a:cubicBezTo>
                  <a:cubicBezTo>
                    <a:pt x="37" y="184"/>
                    <a:pt x="37" y="184"/>
                    <a:pt x="37" y="184"/>
                  </a:cubicBezTo>
                  <a:cubicBezTo>
                    <a:pt x="39" y="180"/>
                    <a:pt x="40" y="173"/>
                    <a:pt x="40" y="168"/>
                  </a:cubicBezTo>
                  <a:cubicBezTo>
                    <a:pt x="40" y="14"/>
                    <a:pt x="40" y="14"/>
                    <a:pt x="40" y="14"/>
                  </a:cubicBezTo>
                  <a:cubicBezTo>
                    <a:pt x="40" y="6"/>
                    <a:pt x="34" y="0"/>
                    <a:pt x="27" y="0"/>
                  </a:cubicBezTo>
                  <a:close/>
                  <a:moveTo>
                    <a:pt x="27" y="14"/>
                  </a:moveTo>
                  <a:cubicBezTo>
                    <a:pt x="27" y="34"/>
                    <a:pt x="27" y="34"/>
                    <a:pt x="27" y="34"/>
                  </a:cubicBezTo>
                  <a:cubicBezTo>
                    <a:pt x="14" y="34"/>
                    <a:pt x="14" y="34"/>
                    <a:pt x="14" y="34"/>
                  </a:cubicBezTo>
                  <a:cubicBezTo>
                    <a:pt x="14" y="14"/>
                    <a:pt x="14" y="14"/>
                    <a:pt x="14" y="14"/>
                  </a:cubicBezTo>
                  <a:lnTo>
                    <a:pt x="27" y="14"/>
                  </a:lnTo>
                  <a:close/>
                  <a:moveTo>
                    <a:pt x="25" y="178"/>
                  </a:moveTo>
                  <a:cubicBezTo>
                    <a:pt x="20" y="187"/>
                    <a:pt x="20" y="187"/>
                    <a:pt x="20" y="187"/>
                  </a:cubicBezTo>
                  <a:cubicBezTo>
                    <a:pt x="16" y="178"/>
                    <a:pt x="16" y="178"/>
                    <a:pt x="16" y="178"/>
                  </a:cubicBezTo>
                  <a:cubicBezTo>
                    <a:pt x="15" y="175"/>
                    <a:pt x="14" y="171"/>
                    <a:pt x="14" y="168"/>
                  </a:cubicBezTo>
                  <a:cubicBezTo>
                    <a:pt x="14" y="47"/>
                    <a:pt x="14" y="47"/>
                    <a:pt x="14" y="47"/>
                  </a:cubicBezTo>
                  <a:cubicBezTo>
                    <a:pt x="27" y="47"/>
                    <a:pt x="27" y="47"/>
                    <a:pt x="27" y="47"/>
                  </a:cubicBezTo>
                  <a:cubicBezTo>
                    <a:pt x="27" y="168"/>
                    <a:pt x="27" y="168"/>
                    <a:pt x="27" y="168"/>
                  </a:cubicBezTo>
                  <a:cubicBezTo>
                    <a:pt x="27" y="171"/>
                    <a:pt x="26" y="175"/>
                    <a:pt x="25" y="1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14" name="Freeform 21">
              <a:extLst>
                <a:ext uri="{FF2B5EF4-FFF2-40B4-BE49-F238E27FC236}">
                  <a16:creationId xmlns:a16="http://schemas.microsoft.com/office/drawing/2014/main" id="{A590DECC-4F8B-4B82-B9F0-C5EF2AD256A9}"/>
                </a:ext>
              </a:extLst>
            </p:cNvPr>
            <p:cNvSpPr>
              <a:spLocks/>
            </p:cNvSpPr>
            <p:nvPr/>
          </p:nvSpPr>
          <p:spPr bwMode="auto">
            <a:xfrm>
              <a:off x="5046663" y="1624013"/>
              <a:ext cx="93663" cy="25400"/>
            </a:xfrm>
            <a:custGeom>
              <a:avLst/>
              <a:gdLst>
                <a:gd name="T0" fmla="*/ 6 w 50"/>
                <a:gd name="T1" fmla="*/ 13 h 13"/>
                <a:gd name="T2" fmla="*/ 43 w 50"/>
                <a:gd name="T3" fmla="*/ 13 h 13"/>
                <a:gd name="T4" fmla="*/ 50 w 50"/>
                <a:gd name="T5" fmla="*/ 7 h 13"/>
                <a:gd name="T6" fmla="*/ 43 w 50"/>
                <a:gd name="T7" fmla="*/ 0 h 13"/>
                <a:gd name="T8" fmla="*/ 6 w 50"/>
                <a:gd name="T9" fmla="*/ 0 h 13"/>
                <a:gd name="T10" fmla="*/ 0 w 50"/>
                <a:gd name="T11" fmla="*/ 7 h 13"/>
                <a:gd name="T12" fmla="*/ 6 w 5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50" h="13">
                  <a:moveTo>
                    <a:pt x="6" y="13"/>
                  </a:moveTo>
                  <a:cubicBezTo>
                    <a:pt x="43" y="13"/>
                    <a:pt x="43" y="13"/>
                    <a:pt x="43" y="13"/>
                  </a:cubicBezTo>
                  <a:cubicBezTo>
                    <a:pt x="47" y="13"/>
                    <a:pt x="50" y="10"/>
                    <a:pt x="50" y="7"/>
                  </a:cubicBezTo>
                  <a:cubicBezTo>
                    <a:pt x="50" y="3"/>
                    <a:pt x="47" y="0"/>
                    <a:pt x="43" y="0"/>
                  </a:cubicBezTo>
                  <a:cubicBezTo>
                    <a:pt x="6" y="0"/>
                    <a:pt x="6" y="0"/>
                    <a:pt x="6" y="0"/>
                  </a:cubicBezTo>
                  <a:cubicBezTo>
                    <a:pt x="3" y="0"/>
                    <a:pt x="0" y="3"/>
                    <a:pt x="0" y="7"/>
                  </a:cubicBezTo>
                  <a:cubicBezTo>
                    <a:pt x="0" y="10"/>
                    <a:pt x="3" y="13"/>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3" name="Freeform 22">
              <a:extLst>
                <a:ext uri="{FF2B5EF4-FFF2-40B4-BE49-F238E27FC236}">
                  <a16:creationId xmlns:a16="http://schemas.microsoft.com/office/drawing/2014/main" id="{1ADF5D6C-5931-4E1B-9082-BAB5FFF7A6D3}"/>
                </a:ext>
              </a:extLst>
            </p:cNvPr>
            <p:cNvSpPr>
              <a:spLocks/>
            </p:cNvSpPr>
            <p:nvPr/>
          </p:nvSpPr>
          <p:spPr bwMode="auto">
            <a:xfrm>
              <a:off x="5046663" y="1685925"/>
              <a:ext cx="174625" cy="26988"/>
            </a:xfrm>
            <a:custGeom>
              <a:avLst/>
              <a:gdLst>
                <a:gd name="T0" fmla="*/ 87 w 93"/>
                <a:gd name="T1" fmla="*/ 0 h 14"/>
                <a:gd name="T2" fmla="*/ 6 w 93"/>
                <a:gd name="T3" fmla="*/ 0 h 14"/>
                <a:gd name="T4" fmla="*/ 0 w 93"/>
                <a:gd name="T5" fmla="*/ 7 h 14"/>
                <a:gd name="T6" fmla="*/ 6 w 93"/>
                <a:gd name="T7" fmla="*/ 14 h 14"/>
                <a:gd name="T8" fmla="*/ 87 w 93"/>
                <a:gd name="T9" fmla="*/ 14 h 14"/>
                <a:gd name="T10" fmla="*/ 93 w 93"/>
                <a:gd name="T11" fmla="*/ 7 h 14"/>
                <a:gd name="T12" fmla="*/ 87 w 9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3" h="14">
                  <a:moveTo>
                    <a:pt x="87" y="0"/>
                  </a:moveTo>
                  <a:cubicBezTo>
                    <a:pt x="6" y="0"/>
                    <a:pt x="6" y="0"/>
                    <a:pt x="6" y="0"/>
                  </a:cubicBezTo>
                  <a:cubicBezTo>
                    <a:pt x="3" y="0"/>
                    <a:pt x="0" y="3"/>
                    <a:pt x="0" y="7"/>
                  </a:cubicBezTo>
                  <a:cubicBezTo>
                    <a:pt x="0" y="11"/>
                    <a:pt x="3" y="14"/>
                    <a:pt x="6" y="14"/>
                  </a:cubicBezTo>
                  <a:cubicBezTo>
                    <a:pt x="87" y="14"/>
                    <a:pt x="87" y="14"/>
                    <a:pt x="87" y="14"/>
                  </a:cubicBezTo>
                  <a:cubicBezTo>
                    <a:pt x="90" y="14"/>
                    <a:pt x="93" y="11"/>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4" name="Freeform 23">
              <a:extLst>
                <a:ext uri="{FF2B5EF4-FFF2-40B4-BE49-F238E27FC236}">
                  <a16:creationId xmlns:a16="http://schemas.microsoft.com/office/drawing/2014/main" id="{4488406E-F9F4-4B7A-9782-53EAEB25C393}"/>
                </a:ext>
              </a:extLst>
            </p:cNvPr>
            <p:cNvSpPr>
              <a:spLocks/>
            </p:cNvSpPr>
            <p:nvPr/>
          </p:nvSpPr>
          <p:spPr bwMode="auto">
            <a:xfrm>
              <a:off x="5046663" y="1736725"/>
              <a:ext cx="174625" cy="26988"/>
            </a:xfrm>
            <a:custGeom>
              <a:avLst/>
              <a:gdLst>
                <a:gd name="T0" fmla="*/ 87 w 93"/>
                <a:gd name="T1" fmla="*/ 0 h 14"/>
                <a:gd name="T2" fmla="*/ 6 w 93"/>
                <a:gd name="T3" fmla="*/ 0 h 14"/>
                <a:gd name="T4" fmla="*/ 0 w 93"/>
                <a:gd name="T5" fmla="*/ 7 h 14"/>
                <a:gd name="T6" fmla="*/ 6 w 93"/>
                <a:gd name="T7" fmla="*/ 14 h 14"/>
                <a:gd name="T8" fmla="*/ 87 w 93"/>
                <a:gd name="T9" fmla="*/ 14 h 14"/>
                <a:gd name="T10" fmla="*/ 93 w 93"/>
                <a:gd name="T11" fmla="*/ 7 h 14"/>
                <a:gd name="T12" fmla="*/ 87 w 9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3" h="14">
                  <a:moveTo>
                    <a:pt x="87" y="0"/>
                  </a:moveTo>
                  <a:cubicBezTo>
                    <a:pt x="6" y="0"/>
                    <a:pt x="6" y="0"/>
                    <a:pt x="6" y="0"/>
                  </a:cubicBezTo>
                  <a:cubicBezTo>
                    <a:pt x="3" y="0"/>
                    <a:pt x="0" y="3"/>
                    <a:pt x="0" y="7"/>
                  </a:cubicBezTo>
                  <a:cubicBezTo>
                    <a:pt x="0" y="11"/>
                    <a:pt x="3" y="14"/>
                    <a:pt x="6" y="14"/>
                  </a:cubicBezTo>
                  <a:cubicBezTo>
                    <a:pt x="87" y="14"/>
                    <a:pt x="87" y="14"/>
                    <a:pt x="87" y="14"/>
                  </a:cubicBezTo>
                  <a:cubicBezTo>
                    <a:pt x="90" y="14"/>
                    <a:pt x="93" y="11"/>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5" name="Freeform 24">
              <a:extLst>
                <a:ext uri="{FF2B5EF4-FFF2-40B4-BE49-F238E27FC236}">
                  <a16:creationId xmlns:a16="http://schemas.microsoft.com/office/drawing/2014/main" id="{98BB22F1-29B5-423F-A800-63F9C79B8C88}"/>
                </a:ext>
              </a:extLst>
            </p:cNvPr>
            <p:cNvSpPr>
              <a:spLocks/>
            </p:cNvSpPr>
            <p:nvPr/>
          </p:nvSpPr>
          <p:spPr bwMode="auto">
            <a:xfrm>
              <a:off x="5046663" y="1787525"/>
              <a:ext cx="174625" cy="26988"/>
            </a:xfrm>
            <a:custGeom>
              <a:avLst/>
              <a:gdLst>
                <a:gd name="T0" fmla="*/ 87 w 93"/>
                <a:gd name="T1" fmla="*/ 0 h 14"/>
                <a:gd name="T2" fmla="*/ 6 w 93"/>
                <a:gd name="T3" fmla="*/ 0 h 14"/>
                <a:gd name="T4" fmla="*/ 0 w 93"/>
                <a:gd name="T5" fmla="*/ 7 h 14"/>
                <a:gd name="T6" fmla="*/ 6 w 93"/>
                <a:gd name="T7" fmla="*/ 14 h 14"/>
                <a:gd name="T8" fmla="*/ 87 w 93"/>
                <a:gd name="T9" fmla="*/ 14 h 14"/>
                <a:gd name="T10" fmla="*/ 93 w 93"/>
                <a:gd name="T11" fmla="*/ 7 h 14"/>
                <a:gd name="T12" fmla="*/ 87 w 9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3" h="14">
                  <a:moveTo>
                    <a:pt x="87" y="0"/>
                  </a:moveTo>
                  <a:cubicBezTo>
                    <a:pt x="6" y="0"/>
                    <a:pt x="6" y="0"/>
                    <a:pt x="6" y="0"/>
                  </a:cubicBezTo>
                  <a:cubicBezTo>
                    <a:pt x="3" y="0"/>
                    <a:pt x="0" y="3"/>
                    <a:pt x="0" y="7"/>
                  </a:cubicBezTo>
                  <a:cubicBezTo>
                    <a:pt x="0" y="11"/>
                    <a:pt x="3" y="14"/>
                    <a:pt x="6" y="14"/>
                  </a:cubicBezTo>
                  <a:cubicBezTo>
                    <a:pt x="87" y="14"/>
                    <a:pt x="87" y="14"/>
                    <a:pt x="87" y="14"/>
                  </a:cubicBezTo>
                  <a:cubicBezTo>
                    <a:pt x="90" y="14"/>
                    <a:pt x="93" y="11"/>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sp>
          <p:nvSpPr>
            <p:cNvPr id="26" name="Freeform 25">
              <a:extLst>
                <a:ext uri="{FF2B5EF4-FFF2-40B4-BE49-F238E27FC236}">
                  <a16:creationId xmlns:a16="http://schemas.microsoft.com/office/drawing/2014/main" id="{19EBA47C-5C5D-4B47-8EC9-962C26B055CC}"/>
                </a:ext>
              </a:extLst>
            </p:cNvPr>
            <p:cNvSpPr>
              <a:spLocks/>
            </p:cNvSpPr>
            <p:nvPr/>
          </p:nvSpPr>
          <p:spPr bwMode="auto">
            <a:xfrm>
              <a:off x="5046663" y="1838325"/>
              <a:ext cx="174625" cy="25400"/>
            </a:xfrm>
            <a:custGeom>
              <a:avLst/>
              <a:gdLst>
                <a:gd name="T0" fmla="*/ 87 w 93"/>
                <a:gd name="T1" fmla="*/ 0 h 13"/>
                <a:gd name="T2" fmla="*/ 6 w 93"/>
                <a:gd name="T3" fmla="*/ 0 h 13"/>
                <a:gd name="T4" fmla="*/ 0 w 93"/>
                <a:gd name="T5" fmla="*/ 7 h 13"/>
                <a:gd name="T6" fmla="*/ 6 w 93"/>
                <a:gd name="T7" fmla="*/ 13 h 13"/>
                <a:gd name="T8" fmla="*/ 87 w 93"/>
                <a:gd name="T9" fmla="*/ 13 h 13"/>
                <a:gd name="T10" fmla="*/ 93 w 93"/>
                <a:gd name="T11" fmla="*/ 7 h 13"/>
                <a:gd name="T12" fmla="*/ 87 w 93"/>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3" h="13">
                  <a:moveTo>
                    <a:pt x="87" y="0"/>
                  </a:moveTo>
                  <a:cubicBezTo>
                    <a:pt x="6" y="0"/>
                    <a:pt x="6" y="0"/>
                    <a:pt x="6" y="0"/>
                  </a:cubicBezTo>
                  <a:cubicBezTo>
                    <a:pt x="3" y="0"/>
                    <a:pt x="0" y="3"/>
                    <a:pt x="0" y="7"/>
                  </a:cubicBezTo>
                  <a:cubicBezTo>
                    <a:pt x="0" y="10"/>
                    <a:pt x="3" y="13"/>
                    <a:pt x="6" y="13"/>
                  </a:cubicBezTo>
                  <a:cubicBezTo>
                    <a:pt x="87" y="13"/>
                    <a:pt x="87" y="13"/>
                    <a:pt x="87" y="13"/>
                  </a:cubicBezTo>
                  <a:cubicBezTo>
                    <a:pt x="90" y="13"/>
                    <a:pt x="93" y="10"/>
                    <a:pt x="93" y="7"/>
                  </a:cubicBezTo>
                  <a:cubicBezTo>
                    <a:pt x="93" y="3"/>
                    <a:pt x="90" y="0"/>
                    <a:pt x="8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chemeClr val="bg1"/>
                </a:solidFill>
              </a:endParaRPr>
            </a:p>
          </p:txBody>
        </p:sp>
      </p:grpSp>
    </p:spTree>
    <p:custDataLst>
      <p:tags r:id="rId1"/>
    </p:custDataLst>
    <p:extLst>
      <p:ext uri="{BB962C8B-B14F-4D97-AF65-F5344CB8AC3E}">
        <p14:creationId xmlns:p14="http://schemas.microsoft.com/office/powerpoint/2010/main" val="4277433504"/>
      </p:ext>
    </p:extLst>
  </p:cSld>
  <p:clrMapOvr>
    <a:masterClrMapping/>
  </p:clrMapOvr>
  <p:transition spd="slow" advTm="2209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3D15-6762-F74D-9C45-51741BD3BBE3}"/>
              </a:ext>
            </a:extLst>
          </p:cNvPr>
          <p:cNvSpPr>
            <a:spLocks noGrp="1"/>
          </p:cNvSpPr>
          <p:nvPr>
            <p:ph type="ctrTitle"/>
          </p:nvPr>
        </p:nvSpPr>
        <p:spPr/>
        <p:txBody>
          <a:bodyPr/>
          <a:lstStyle/>
          <a:p>
            <a:r>
              <a:rPr lang="en-US" dirty="0"/>
              <a:t>agenda</a:t>
            </a:r>
          </a:p>
        </p:txBody>
      </p:sp>
      <p:grpSp>
        <p:nvGrpSpPr>
          <p:cNvPr id="17" name="Group 16">
            <a:extLst>
              <a:ext uri="{FF2B5EF4-FFF2-40B4-BE49-F238E27FC236}">
                <a16:creationId xmlns:a16="http://schemas.microsoft.com/office/drawing/2014/main" id="{AA46E284-475B-2F40-A206-E0F6DC7900B9}"/>
              </a:ext>
            </a:extLst>
          </p:cNvPr>
          <p:cNvGrpSpPr/>
          <p:nvPr/>
        </p:nvGrpSpPr>
        <p:grpSpPr>
          <a:xfrm>
            <a:off x="412386" y="2564904"/>
            <a:ext cx="6337019" cy="618339"/>
            <a:chOff x="2932036" y="2564904"/>
            <a:chExt cx="6337019" cy="618339"/>
          </a:xfrm>
        </p:grpSpPr>
        <p:sp>
          <p:nvSpPr>
            <p:cNvPr id="16" name="Rectangle 15">
              <a:extLst>
                <a:ext uri="{FF2B5EF4-FFF2-40B4-BE49-F238E27FC236}">
                  <a16:creationId xmlns:a16="http://schemas.microsoft.com/office/drawing/2014/main" id="{0BA6692E-51F9-834D-B78A-978A7FBADD7B}"/>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5" name="Rectangle 4">
              <a:extLst>
                <a:ext uri="{FF2B5EF4-FFF2-40B4-BE49-F238E27FC236}">
                  <a16:creationId xmlns:a16="http://schemas.microsoft.com/office/drawing/2014/main" id="{9044C285-8624-6E45-8FA2-F5ECF813BCCF}"/>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sp>
        <p:nvSpPr>
          <p:cNvPr id="9" name="TextBox 8">
            <a:extLst>
              <a:ext uri="{FF2B5EF4-FFF2-40B4-BE49-F238E27FC236}">
                <a16:creationId xmlns:a16="http://schemas.microsoft.com/office/drawing/2014/main" id="{C643F616-EFD2-EB42-A8C0-C1CC43ACC44C}"/>
              </a:ext>
            </a:extLst>
          </p:cNvPr>
          <p:cNvSpPr txBox="1"/>
          <p:nvPr/>
        </p:nvSpPr>
        <p:spPr>
          <a:xfrm>
            <a:off x="552014" y="1797230"/>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pitchFamily="34" charset="0"/>
                <a:ea typeface="+mn-ea"/>
                <a:cs typeface="+mn-cs"/>
              </a:rPr>
              <a:t>Topic one</a:t>
            </a:r>
          </a:p>
        </p:txBody>
      </p:sp>
      <p:sp>
        <p:nvSpPr>
          <p:cNvPr id="10" name="TextBox 9">
            <a:extLst>
              <a:ext uri="{FF2B5EF4-FFF2-40B4-BE49-F238E27FC236}">
                <a16:creationId xmlns:a16="http://schemas.microsoft.com/office/drawing/2014/main" id="{3EFE28DC-E4EB-A74C-94C6-E1CB918AC0CF}"/>
              </a:ext>
            </a:extLst>
          </p:cNvPr>
          <p:cNvSpPr txBox="1"/>
          <p:nvPr/>
        </p:nvSpPr>
        <p:spPr>
          <a:xfrm>
            <a:off x="552014" y="2672916"/>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dirty="0">
                <a:solidFill>
                  <a:schemeClr val="bg1"/>
                </a:solidFill>
              </a:rPr>
              <a:t>AND / OR function</a:t>
            </a:r>
            <a:endPar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endParaRPr>
          </a:p>
        </p:txBody>
      </p:sp>
      <p:grpSp>
        <p:nvGrpSpPr>
          <p:cNvPr id="18" name="Group 17">
            <a:extLst>
              <a:ext uri="{FF2B5EF4-FFF2-40B4-BE49-F238E27FC236}">
                <a16:creationId xmlns:a16="http://schemas.microsoft.com/office/drawing/2014/main" id="{0CE08774-7D53-3E4B-8C93-81A5FEF3C72C}"/>
              </a:ext>
            </a:extLst>
          </p:cNvPr>
          <p:cNvGrpSpPr/>
          <p:nvPr/>
        </p:nvGrpSpPr>
        <p:grpSpPr>
          <a:xfrm>
            <a:off x="407998" y="3429000"/>
            <a:ext cx="6337019" cy="618339"/>
            <a:chOff x="2932036" y="2564904"/>
            <a:chExt cx="6337019" cy="618339"/>
          </a:xfrm>
        </p:grpSpPr>
        <p:sp>
          <p:nvSpPr>
            <p:cNvPr id="19" name="Rectangle 18">
              <a:extLst>
                <a:ext uri="{FF2B5EF4-FFF2-40B4-BE49-F238E27FC236}">
                  <a16:creationId xmlns:a16="http://schemas.microsoft.com/office/drawing/2014/main" id="{00AE4640-A1AD-8342-A390-2F0DE9662DF4}"/>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20" name="Rectangle 19">
              <a:extLst>
                <a:ext uri="{FF2B5EF4-FFF2-40B4-BE49-F238E27FC236}">
                  <a16:creationId xmlns:a16="http://schemas.microsoft.com/office/drawing/2014/main" id="{3D7F3339-E212-3D4C-8FDB-9F5BF656BF29}"/>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grpSp>
        <p:nvGrpSpPr>
          <p:cNvPr id="21" name="Group 20">
            <a:extLst>
              <a:ext uri="{FF2B5EF4-FFF2-40B4-BE49-F238E27FC236}">
                <a16:creationId xmlns:a16="http://schemas.microsoft.com/office/drawing/2014/main" id="{7058EAA7-DAC5-D340-9404-64DD6DF3951F}"/>
              </a:ext>
            </a:extLst>
          </p:cNvPr>
          <p:cNvGrpSpPr/>
          <p:nvPr/>
        </p:nvGrpSpPr>
        <p:grpSpPr>
          <a:xfrm>
            <a:off x="407683" y="4301242"/>
            <a:ext cx="6337019" cy="618339"/>
            <a:chOff x="2932036" y="2564904"/>
            <a:chExt cx="6337019" cy="618339"/>
          </a:xfrm>
        </p:grpSpPr>
        <p:sp>
          <p:nvSpPr>
            <p:cNvPr id="22" name="Rectangle 21">
              <a:extLst>
                <a:ext uri="{FF2B5EF4-FFF2-40B4-BE49-F238E27FC236}">
                  <a16:creationId xmlns:a16="http://schemas.microsoft.com/office/drawing/2014/main" id="{E2B19306-A9F7-9E44-BA62-589C6752F933}"/>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23" name="Rectangle 22">
              <a:extLst>
                <a:ext uri="{FF2B5EF4-FFF2-40B4-BE49-F238E27FC236}">
                  <a16:creationId xmlns:a16="http://schemas.microsoft.com/office/drawing/2014/main" id="{73473DF4-D821-2245-8424-79B176127BFA}"/>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grpSp>
        <p:nvGrpSpPr>
          <p:cNvPr id="24" name="Group 23">
            <a:extLst>
              <a:ext uri="{FF2B5EF4-FFF2-40B4-BE49-F238E27FC236}">
                <a16:creationId xmlns:a16="http://schemas.microsoft.com/office/drawing/2014/main" id="{FE4F316A-AEE7-C740-B246-6545665E7C5B}"/>
              </a:ext>
            </a:extLst>
          </p:cNvPr>
          <p:cNvGrpSpPr/>
          <p:nvPr/>
        </p:nvGrpSpPr>
        <p:grpSpPr>
          <a:xfrm>
            <a:off x="419748" y="5131209"/>
            <a:ext cx="6337019" cy="618339"/>
            <a:chOff x="2932036" y="2564904"/>
            <a:chExt cx="6337019" cy="618339"/>
          </a:xfrm>
        </p:grpSpPr>
        <p:sp>
          <p:nvSpPr>
            <p:cNvPr id="25" name="Rectangle 24">
              <a:extLst>
                <a:ext uri="{FF2B5EF4-FFF2-40B4-BE49-F238E27FC236}">
                  <a16:creationId xmlns:a16="http://schemas.microsoft.com/office/drawing/2014/main" id="{01B8E89E-5B81-6549-9E35-F5A1C3AB1F19}"/>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26" name="Rectangle 25">
              <a:extLst>
                <a:ext uri="{FF2B5EF4-FFF2-40B4-BE49-F238E27FC236}">
                  <a16:creationId xmlns:a16="http://schemas.microsoft.com/office/drawing/2014/main" id="{ED2C20EE-DE7C-E349-9D2F-7ACB90097B29}"/>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sp>
        <p:nvSpPr>
          <p:cNvPr id="27" name="TextBox 26">
            <a:extLst>
              <a:ext uri="{FF2B5EF4-FFF2-40B4-BE49-F238E27FC236}">
                <a16:creationId xmlns:a16="http://schemas.microsoft.com/office/drawing/2014/main" id="{48E190D0-DF91-A94C-A50E-CB158D6A528A}"/>
              </a:ext>
            </a:extLst>
          </p:cNvPr>
          <p:cNvSpPr txBox="1"/>
          <p:nvPr/>
        </p:nvSpPr>
        <p:spPr>
          <a:xfrm>
            <a:off x="563764" y="3525881"/>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IFERROR function</a:t>
            </a:r>
            <a:endPar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endParaRPr>
          </a:p>
        </p:txBody>
      </p:sp>
      <p:sp>
        <p:nvSpPr>
          <p:cNvPr id="28" name="TextBox 27">
            <a:extLst>
              <a:ext uri="{FF2B5EF4-FFF2-40B4-BE49-F238E27FC236}">
                <a16:creationId xmlns:a16="http://schemas.microsoft.com/office/drawing/2014/main" id="{732F24E2-D6F9-0D47-BFD1-1A84D1C44A93}"/>
              </a:ext>
            </a:extLst>
          </p:cNvPr>
          <p:cNvSpPr txBox="1"/>
          <p:nvPr/>
        </p:nvSpPr>
        <p:spPr>
          <a:xfrm>
            <a:off x="563764" y="4399088"/>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Other logical functions</a:t>
            </a:r>
          </a:p>
        </p:txBody>
      </p:sp>
      <p:sp>
        <p:nvSpPr>
          <p:cNvPr id="29" name="TextBox 28">
            <a:extLst>
              <a:ext uri="{FF2B5EF4-FFF2-40B4-BE49-F238E27FC236}">
                <a16:creationId xmlns:a16="http://schemas.microsoft.com/office/drawing/2014/main" id="{61A41009-3347-EE43-BB7B-2EAEDE3F143E}"/>
              </a:ext>
            </a:extLst>
          </p:cNvPr>
          <p:cNvSpPr txBox="1"/>
          <p:nvPr/>
        </p:nvSpPr>
        <p:spPr>
          <a:xfrm>
            <a:off x="563764" y="5239221"/>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Exercises</a:t>
            </a:r>
          </a:p>
        </p:txBody>
      </p:sp>
      <p:grpSp>
        <p:nvGrpSpPr>
          <p:cNvPr id="30" name="Group 29">
            <a:extLst>
              <a:ext uri="{FF2B5EF4-FFF2-40B4-BE49-F238E27FC236}">
                <a16:creationId xmlns:a16="http://schemas.microsoft.com/office/drawing/2014/main" id="{F5166045-0735-B94C-BBA7-D88BF03C6001}"/>
              </a:ext>
            </a:extLst>
          </p:cNvPr>
          <p:cNvGrpSpPr/>
          <p:nvPr/>
        </p:nvGrpSpPr>
        <p:grpSpPr>
          <a:xfrm>
            <a:off x="407368" y="1706272"/>
            <a:ext cx="6337019" cy="618339"/>
            <a:chOff x="2932036" y="2564904"/>
            <a:chExt cx="6337019" cy="618339"/>
          </a:xfrm>
        </p:grpSpPr>
        <p:sp>
          <p:nvSpPr>
            <p:cNvPr id="31" name="Rectangle 30">
              <a:extLst>
                <a:ext uri="{FF2B5EF4-FFF2-40B4-BE49-F238E27FC236}">
                  <a16:creationId xmlns:a16="http://schemas.microsoft.com/office/drawing/2014/main" id="{97B43FF6-D3F5-8F4D-98FB-F91BA4F973AB}"/>
                </a:ext>
              </a:extLst>
            </p:cNvPr>
            <p:cNvSpPr/>
            <p:nvPr/>
          </p:nvSpPr>
          <p:spPr>
            <a:xfrm>
              <a:off x="2932036" y="3077106"/>
              <a:ext cx="6336704" cy="1061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sp>
          <p:nvSpPr>
            <p:cNvPr id="32" name="Rectangle 31">
              <a:extLst>
                <a:ext uri="{FF2B5EF4-FFF2-40B4-BE49-F238E27FC236}">
                  <a16:creationId xmlns:a16="http://schemas.microsoft.com/office/drawing/2014/main" id="{FB013EC9-6DD9-2545-9EAC-BC26FD1AF901}"/>
                </a:ext>
              </a:extLst>
            </p:cNvPr>
            <p:cNvSpPr/>
            <p:nvPr/>
          </p:nvSpPr>
          <p:spPr>
            <a:xfrm>
              <a:off x="2932351" y="2564904"/>
              <a:ext cx="6336704" cy="576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a:ea typeface="+mn-ea"/>
                <a:cs typeface="+mn-cs"/>
              </a:endParaRPr>
            </a:p>
          </p:txBody>
        </p:sp>
      </p:grpSp>
      <p:sp>
        <p:nvSpPr>
          <p:cNvPr id="33" name="TextBox 32">
            <a:extLst>
              <a:ext uri="{FF2B5EF4-FFF2-40B4-BE49-F238E27FC236}">
                <a16:creationId xmlns:a16="http://schemas.microsoft.com/office/drawing/2014/main" id="{D9121C76-2E3B-B342-B958-9DB06A6A4EA3}"/>
              </a:ext>
            </a:extLst>
          </p:cNvPr>
          <p:cNvSpPr txBox="1"/>
          <p:nvPr/>
        </p:nvSpPr>
        <p:spPr>
          <a:xfrm>
            <a:off x="536130" y="1822834"/>
            <a:ext cx="6048672" cy="468052"/>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IF function</a:t>
            </a:r>
          </a:p>
        </p:txBody>
      </p:sp>
      <p:pic>
        <p:nvPicPr>
          <p:cNvPr id="1026" name="Picture 2" descr="Microsoft Excel's IFS function">
            <a:extLst>
              <a:ext uri="{FF2B5EF4-FFF2-40B4-BE49-F238E27FC236}">
                <a16:creationId xmlns:a16="http://schemas.microsoft.com/office/drawing/2014/main" id="{7F57C3A3-31A0-77C7-0077-1AC2FBAEE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552" y="1700808"/>
            <a:ext cx="4042048" cy="40420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407F07-4340-2B64-7372-34E8A4AD0374}"/>
              </a:ext>
            </a:extLst>
          </p:cNvPr>
          <p:cNvSpPr txBox="1"/>
          <p:nvPr/>
        </p:nvSpPr>
        <p:spPr>
          <a:xfrm>
            <a:off x="10272464" y="5877272"/>
            <a:ext cx="1437556" cy="215443"/>
          </a:xfrm>
          <a:prstGeom prst="rect">
            <a:avLst/>
          </a:prstGeom>
          <a:noFill/>
        </p:spPr>
        <p:txBody>
          <a:bodyPr wrap="square">
            <a:spAutoFit/>
          </a:bodyPr>
          <a:lstStyle/>
          <a:p>
            <a:r>
              <a:rPr lang="en-GB" sz="800" b="0" i="0" u="none" strike="noStrike" dirty="0">
                <a:solidFill>
                  <a:srgbClr val="000000"/>
                </a:solidFill>
                <a:effectLst/>
                <a:latin typeface="Aptos Narrow" panose="020B0004020202020204" pitchFamily="34" charset="0"/>
              </a:rPr>
              <a:t>Image generated by </a:t>
            </a:r>
            <a:r>
              <a:rPr lang="en-GB" sz="800" b="1" i="0" u="none" strike="noStrike" dirty="0">
                <a:solidFill>
                  <a:srgbClr val="000000"/>
                </a:solidFill>
                <a:effectLst/>
                <a:latin typeface="Aptos Narrow" panose="020B0004020202020204" pitchFamily="34" charset="0"/>
              </a:rPr>
              <a:t>Dall-E </a:t>
            </a:r>
            <a:endParaRPr lang="en-GB" sz="800" dirty="0"/>
          </a:p>
        </p:txBody>
      </p:sp>
    </p:spTree>
    <p:extLst>
      <p:ext uri="{BB962C8B-B14F-4D97-AF65-F5344CB8AC3E}">
        <p14:creationId xmlns:p14="http://schemas.microsoft.com/office/powerpoint/2010/main" val="2859332872"/>
      </p:ext>
    </p:extLst>
  </p:cSld>
  <p:clrMapOvr>
    <a:masterClrMapping/>
  </p:clrMapOvr>
  <mc:AlternateContent xmlns:mc="http://schemas.openxmlformats.org/markup-compatibility/2006" xmlns:p14="http://schemas.microsoft.com/office/powerpoint/2010/main">
    <mc:Choice Requires="p14">
      <p:transition spd="slow" p14:dur="2000" advTm="11874"/>
    </mc:Choice>
    <mc:Fallback xmlns="">
      <p:transition spd="slow" advTm="118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9BE8B2-3774-48C4-BC0E-19CD2CE1A2EF}"/>
              </a:ext>
            </a:extLst>
          </p:cNvPr>
          <p:cNvSpPr>
            <a:spLocks noGrp="1"/>
          </p:cNvSpPr>
          <p:nvPr>
            <p:ph type="ctrTitle"/>
          </p:nvPr>
        </p:nvSpPr>
        <p:spPr/>
        <p:txBody>
          <a:bodyPr/>
          <a:lstStyle/>
          <a:p>
            <a:r>
              <a:rPr lang="en-US" dirty="0"/>
              <a:t>If function</a:t>
            </a:r>
            <a:endParaRPr lang="en-NL" dirty="0"/>
          </a:p>
        </p:txBody>
      </p:sp>
      <p:sp>
        <p:nvSpPr>
          <p:cNvPr id="4" name="Rectangle: Rounded Corners 3">
            <a:extLst>
              <a:ext uri="{FF2B5EF4-FFF2-40B4-BE49-F238E27FC236}">
                <a16:creationId xmlns:a16="http://schemas.microsoft.com/office/drawing/2014/main" id="{CF55441B-B087-4E16-9ABE-C6CC98F0741E}"/>
              </a:ext>
            </a:extLst>
          </p:cNvPr>
          <p:cNvSpPr/>
          <p:nvPr/>
        </p:nvSpPr>
        <p:spPr>
          <a:xfrm>
            <a:off x="623391" y="3140968"/>
            <a:ext cx="10945216" cy="13681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=IF(</a:t>
            </a:r>
            <a:r>
              <a:rPr lang="en-GB" sz="3200" b="1" dirty="0">
                <a:solidFill>
                  <a:schemeClr val="accent5"/>
                </a:solidFill>
              </a:rPr>
              <a:t>Logical Test</a:t>
            </a:r>
            <a:r>
              <a:rPr lang="en-GB" sz="3200" b="1" dirty="0">
                <a:solidFill>
                  <a:schemeClr val="tx1"/>
                </a:solidFill>
              </a:rPr>
              <a:t>,</a:t>
            </a:r>
            <a:r>
              <a:rPr lang="en-GB" sz="3200" b="1" dirty="0"/>
              <a:t> </a:t>
            </a:r>
            <a:r>
              <a:rPr lang="en-GB" sz="3200" b="1" dirty="0">
                <a:solidFill>
                  <a:srgbClr val="00B050"/>
                </a:solidFill>
              </a:rPr>
              <a:t>if tested passed return TRUE do something</a:t>
            </a:r>
            <a:r>
              <a:rPr lang="en-GB" sz="3200" b="1" dirty="0">
                <a:solidFill>
                  <a:schemeClr val="tx1"/>
                </a:solidFill>
              </a:rPr>
              <a:t>,</a:t>
            </a:r>
            <a:r>
              <a:rPr lang="en-GB" sz="3200" b="1" dirty="0"/>
              <a:t> </a:t>
            </a:r>
            <a:r>
              <a:rPr lang="en-GB" sz="3200" b="1" dirty="0">
                <a:solidFill>
                  <a:srgbClr val="FF0000"/>
                </a:solidFill>
              </a:rPr>
              <a:t>if test failed return FALSE do something</a:t>
            </a:r>
            <a:r>
              <a:rPr lang="en-GB" sz="3200" b="1" dirty="0">
                <a:solidFill>
                  <a:schemeClr val="tx1"/>
                </a:solidFill>
              </a:rPr>
              <a:t>)</a:t>
            </a:r>
            <a:endParaRPr lang="en-GB" sz="3200" dirty="0">
              <a:solidFill>
                <a:schemeClr val="tx1"/>
              </a:solidFill>
            </a:endParaRPr>
          </a:p>
        </p:txBody>
      </p:sp>
      <p:sp>
        <p:nvSpPr>
          <p:cNvPr id="5" name="Rectangle 4">
            <a:extLst>
              <a:ext uri="{FF2B5EF4-FFF2-40B4-BE49-F238E27FC236}">
                <a16:creationId xmlns:a16="http://schemas.microsoft.com/office/drawing/2014/main" id="{347AF028-3900-4AAA-8C51-ACCEA57FCA27}"/>
              </a:ext>
            </a:extLst>
          </p:cNvPr>
          <p:cNvSpPr/>
          <p:nvPr/>
        </p:nvSpPr>
        <p:spPr>
          <a:xfrm>
            <a:off x="191343" y="1052736"/>
            <a:ext cx="4752529" cy="144016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t>The logical test can be almost anything</a:t>
            </a:r>
          </a:p>
          <a:p>
            <a:pPr marL="285750" indent="-285750">
              <a:buFont typeface="Arial" panose="020B0604020202020204" pitchFamily="34" charset="0"/>
              <a:buChar char="•"/>
            </a:pPr>
            <a:r>
              <a:rPr lang="en-GB" dirty="0"/>
              <a:t>Comparing cell value to something</a:t>
            </a:r>
          </a:p>
          <a:p>
            <a:pPr marL="285750" indent="-285750">
              <a:buFont typeface="Arial" panose="020B0604020202020204" pitchFamily="34" charset="0"/>
              <a:buChar char="•"/>
            </a:pPr>
            <a:r>
              <a:rPr lang="en-GB" dirty="0"/>
              <a:t>AND () or OR() tests</a:t>
            </a:r>
          </a:p>
          <a:p>
            <a:pPr marL="285750" indent="-285750">
              <a:buFont typeface="Arial" panose="020B0604020202020204" pitchFamily="34" charset="0"/>
              <a:buChar char="•"/>
            </a:pPr>
            <a:r>
              <a:rPr lang="en-GB" dirty="0"/>
              <a:t>Text comparison</a:t>
            </a:r>
          </a:p>
        </p:txBody>
      </p:sp>
      <p:sp>
        <p:nvSpPr>
          <p:cNvPr id="8" name="Arrow: Right 7">
            <a:extLst>
              <a:ext uri="{FF2B5EF4-FFF2-40B4-BE49-F238E27FC236}">
                <a16:creationId xmlns:a16="http://schemas.microsoft.com/office/drawing/2014/main" id="{7A93C88E-5EBC-4C72-878E-CE3681236009}"/>
              </a:ext>
            </a:extLst>
          </p:cNvPr>
          <p:cNvSpPr/>
          <p:nvPr/>
        </p:nvSpPr>
        <p:spPr>
          <a:xfrm rot="3478493">
            <a:off x="2590113" y="2782200"/>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1302B14-1E55-4355-B3EE-6E8BBFB25B35}"/>
              </a:ext>
            </a:extLst>
          </p:cNvPr>
          <p:cNvSpPr/>
          <p:nvPr/>
        </p:nvSpPr>
        <p:spPr>
          <a:xfrm>
            <a:off x="3586680" y="4842577"/>
            <a:ext cx="5018638" cy="144016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t>Do something can be almost anything</a:t>
            </a:r>
          </a:p>
          <a:p>
            <a:pPr marL="285750" indent="-285750">
              <a:buFont typeface="Arial" panose="020B0604020202020204" pitchFamily="34" charset="0"/>
              <a:buChar char="•"/>
            </a:pPr>
            <a:r>
              <a:rPr lang="en-GB" dirty="0"/>
              <a:t>Return a specific value or text</a:t>
            </a:r>
          </a:p>
          <a:p>
            <a:pPr marL="285750" indent="-285750">
              <a:buFont typeface="Arial" panose="020B0604020202020204" pitchFamily="34" charset="0"/>
              <a:buChar char="•"/>
            </a:pPr>
            <a:r>
              <a:rPr lang="en-GB" dirty="0"/>
              <a:t>Do another calculation and return result</a:t>
            </a:r>
          </a:p>
          <a:p>
            <a:pPr marL="285750" indent="-285750">
              <a:buFont typeface="Arial" panose="020B0604020202020204" pitchFamily="34" charset="0"/>
              <a:buChar char="•"/>
            </a:pPr>
            <a:r>
              <a:rPr lang="en-GB" dirty="0"/>
              <a:t>Nested IFs to add more conditionality</a:t>
            </a:r>
          </a:p>
        </p:txBody>
      </p:sp>
      <p:sp>
        <p:nvSpPr>
          <p:cNvPr id="12" name="Arrow: Right 11">
            <a:extLst>
              <a:ext uri="{FF2B5EF4-FFF2-40B4-BE49-F238E27FC236}">
                <a16:creationId xmlns:a16="http://schemas.microsoft.com/office/drawing/2014/main" id="{658A0645-2F9F-46D4-9F73-BEF5A8D3640F}"/>
              </a:ext>
            </a:extLst>
          </p:cNvPr>
          <p:cNvSpPr/>
          <p:nvPr/>
        </p:nvSpPr>
        <p:spPr>
          <a:xfrm rot="18732862">
            <a:off x="8096605" y="5174984"/>
            <a:ext cx="2232022" cy="168784"/>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E7AFD466-5BD8-476A-9F66-084176D30167}"/>
              </a:ext>
            </a:extLst>
          </p:cNvPr>
          <p:cNvSpPr/>
          <p:nvPr/>
        </p:nvSpPr>
        <p:spPr>
          <a:xfrm rot="12951648">
            <a:off x="2590113" y="4581504"/>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827432679"/>
      </p:ext>
    </p:extLst>
  </p:cSld>
  <p:clrMapOvr>
    <a:masterClrMapping/>
  </p:clrMapOvr>
  <p:transition spd="slow" advTm="52414">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D0A4D9-99F5-4C3E-903A-D42115945040}"/>
              </a:ext>
            </a:extLst>
          </p:cNvPr>
          <p:cNvPicPr>
            <a:picLocks noChangeAspect="1"/>
          </p:cNvPicPr>
          <p:nvPr/>
        </p:nvPicPr>
        <p:blipFill>
          <a:blip r:embed="rId3"/>
          <a:stretch>
            <a:fillRect/>
          </a:stretch>
        </p:blipFill>
        <p:spPr>
          <a:xfrm>
            <a:off x="542925" y="2400300"/>
            <a:ext cx="11106150" cy="2057400"/>
          </a:xfrm>
          <a:prstGeom prst="rect">
            <a:avLst/>
          </a:prstGeom>
        </p:spPr>
      </p:pic>
      <p:sp>
        <p:nvSpPr>
          <p:cNvPr id="3" name="Title 2">
            <a:extLst>
              <a:ext uri="{FF2B5EF4-FFF2-40B4-BE49-F238E27FC236}">
                <a16:creationId xmlns:a16="http://schemas.microsoft.com/office/drawing/2014/main" id="{03D605DA-207B-4F27-B4C5-21D4174AB458}"/>
              </a:ext>
            </a:extLst>
          </p:cNvPr>
          <p:cNvSpPr>
            <a:spLocks noGrp="1"/>
          </p:cNvSpPr>
          <p:nvPr>
            <p:ph type="ctrTitle"/>
          </p:nvPr>
        </p:nvSpPr>
        <p:spPr/>
        <p:txBody>
          <a:bodyPr/>
          <a:lstStyle/>
          <a:p>
            <a:r>
              <a:rPr lang="en-US" dirty="0"/>
              <a:t>If function</a:t>
            </a:r>
            <a:endParaRPr lang="en-GB" dirty="0"/>
          </a:p>
        </p:txBody>
      </p:sp>
      <p:sp>
        <p:nvSpPr>
          <p:cNvPr id="6" name="Rectangle 5">
            <a:extLst>
              <a:ext uri="{FF2B5EF4-FFF2-40B4-BE49-F238E27FC236}">
                <a16:creationId xmlns:a16="http://schemas.microsoft.com/office/drawing/2014/main" id="{CFE5BAFD-2DC7-499C-B674-79C79D7A0534}"/>
              </a:ext>
            </a:extLst>
          </p:cNvPr>
          <p:cNvSpPr/>
          <p:nvPr/>
        </p:nvSpPr>
        <p:spPr>
          <a:xfrm>
            <a:off x="7392144" y="1868432"/>
            <a:ext cx="3293024" cy="1224136"/>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a:t>Logical test:</a:t>
            </a:r>
          </a:p>
          <a:p>
            <a:pPr algn="ctr"/>
            <a:r>
              <a:rPr lang="en-GB" dirty="0"/>
              <a:t>Check if the exam grade is greater or equal than 60.</a:t>
            </a:r>
          </a:p>
        </p:txBody>
      </p:sp>
      <p:sp>
        <p:nvSpPr>
          <p:cNvPr id="7" name="Arrow: Right 6">
            <a:extLst>
              <a:ext uri="{FF2B5EF4-FFF2-40B4-BE49-F238E27FC236}">
                <a16:creationId xmlns:a16="http://schemas.microsoft.com/office/drawing/2014/main" id="{D0A9460C-4AA6-4DCC-A3E0-F73ECFDA7C39}"/>
              </a:ext>
            </a:extLst>
          </p:cNvPr>
          <p:cNvSpPr/>
          <p:nvPr/>
        </p:nvSpPr>
        <p:spPr>
          <a:xfrm rot="7942820">
            <a:off x="7776094" y="3334657"/>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CC99333-9541-4CE5-BD15-FB139B100016}"/>
              </a:ext>
            </a:extLst>
          </p:cNvPr>
          <p:cNvSpPr/>
          <p:nvPr/>
        </p:nvSpPr>
        <p:spPr>
          <a:xfrm>
            <a:off x="5055830" y="4989568"/>
            <a:ext cx="3293024" cy="842537"/>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logical test is TRUE, then return “Pass”.</a:t>
            </a:r>
          </a:p>
        </p:txBody>
      </p:sp>
      <p:sp>
        <p:nvSpPr>
          <p:cNvPr id="11" name="Arrow: Right 10">
            <a:extLst>
              <a:ext uri="{FF2B5EF4-FFF2-40B4-BE49-F238E27FC236}">
                <a16:creationId xmlns:a16="http://schemas.microsoft.com/office/drawing/2014/main" id="{89D80B7D-E4A6-4085-A49D-9E98BB3F541E}"/>
              </a:ext>
            </a:extLst>
          </p:cNvPr>
          <p:cNvSpPr/>
          <p:nvPr/>
        </p:nvSpPr>
        <p:spPr>
          <a:xfrm rot="19417741">
            <a:off x="7931571" y="4675109"/>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E3DB74D-311E-4EA4-85D1-2BE4EE0A1A25}"/>
              </a:ext>
            </a:extLst>
          </p:cNvPr>
          <p:cNvSpPr/>
          <p:nvPr/>
        </p:nvSpPr>
        <p:spPr>
          <a:xfrm>
            <a:off x="8678859" y="4989567"/>
            <a:ext cx="3293024" cy="842537"/>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logical test is FALSE, then return “Fail”.</a:t>
            </a:r>
          </a:p>
        </p:txBody>
      </p:sp>
      <p:sp>
        <p:nvSpPr>
          <p:cNvPr id="13" name="Arrow: Right 12">
            <a:extLst>
              <a:ext uri="{FF2B5EF4-FFF2-40B4-BE49-F238E27FC236}">
                <a16:creationId xmlns:a16="http://schemas.microsoft.com/office/drawing/2014/main" id="{023F07DB-2C91-48DF-AE9D-7B589F5F6C4D}"/>
              </a:ext>
            </a:extLst>
          </p:cNvPr>
          <p:cNvSpPr/>
          <p:nvPr/>
        </p:nvSpPr>
        <p:spPr>
          <a:xfrm rot="13101010">
            <a:off x="10184610" y="4689117"/>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700440046"/>
      </p:ext>
    </p:extLst>
  </p:cSld>
  <p:clrMapOvr>
    <a:masterClrMapping/>
  </p:clrMapOvr>
  <p:transition spd="slow" advTm="57615">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44C090-A0A9-4702-98BA-3F17B03394D5}"/>
              </a:ext>
            </a:extLst>
          </p:cNvPr>
          <p:cNvSpPr>
            <a:spLocks noGrp="1"/>
          </p:cNvSpPr>
          <p:nvPr>
            <p:ph idx="1"/>
          </p:nvPr>
        </p:nvSpPr>
        <p:spPr>
          <a:xfrm>
            <a:off x="499798" y="1340768"/>
            <a:ext cx="11068811" cy="4608512"/>
          </a:xfrm>
        </p:spPr>
        <p:txBody>
          <a:bodyPr/>
          <a:lstStyle/>
          <a:p>
            <a:r>
              <a:rPr lang="en-GB" sz="2000" dirty="0"/>
              <a:t>These functions return a TRUE or FALSE statement.</a:t>
            </a:r>
          </a:p>
          <a:p>
            <a:endParaRPr lang="en-GB" sz="2000" dirty="0"/>
          </a:p>
          <a:p>
            <a:r>
              <a:rPr lang="en-GB" sz="2000" dirty="0"/>
              <a:t>=AND() </a:t>
            </a:r>
            <a:r>
              <a:rPr lang="en-GB" sz="2000" dirty="0">
                <a:sym typeface="Wingdings" panose="05000000000000000000" pitchFamily="2" charset="2"/>
              </a:rPr>
              <a:t> </a:t>
            </a:r>
            <a:r>
              <a:rPr lang="en-GB" sz="2000" dirty="0"/>
              <a:t>test if two or more logical tests are all true.</a:t>
            </a:r>
          </a:p>
          <a:p>
            <a:endParaRPr lang="en-GB" sz="2000" dirty="0"/>
          </a:p>
          <a:p>
            <a:r>
              <a:rPr lang="en-GB" sz="2000" dirty="0"/>
              <a:t>=OR() </a:t>
            </a:r>
            <a:r>
              <a:rPr lang="en-GB" sz="2000" dirty="0">
                <a:sym typeface="Wingdings" panose="05000000000000000000" pitchFamily="2" charset="2"/>
              </a:rPr>
              <a:t></a:t>
            </a:r>
            <a:r>
              <a:rPr lang="en-GB" sz="2000" dirty="0"/>
              <a:t> test if any of two or more logical tests are true.</a:t>
            </a:r>
          </a:p>
          <a:p>
            <a:endParaRPr lang="en-GB" sz="2000" dirty="0"/>
          </a:p>
          <a:p>
            <a:r>
              <a:rPr lang="en-GB" sz="2000" dirty="0"/>
              <a:t>Can be useful in combination with =IF().</a:t>
            </a:r>
          </a:p>
        </p:txBody>
      </p:sp>
      <p:sp>
        <p:nvSpPr>
          <p:cNvPr id="3" name="Title 2">
            <a:extLst>
              <a:ext uri="{FF2B5EF4-FFF2-40B4-BE49-F238E27FC236}">
                <a16:creationId xmlns:a16="http://schemas.microsoft.com/office/drawing/2014/main" id="{FEF643CA-3BDB-456A-8705-F8B0B4CB6F72}"/>
              </a:ext>
            </a:extLst>
          </p:cNvPr>
          <p:cNvSpPr>
            <a:spLocks noGrp="1"/>
          </p:cNvSpPr>
          <p:nvPr>
            <p:ph type="ctrTitle"/>
          </p:nvPr>
        </p:nvSpPr>
        <p:spPr/>
        <p:txBody>
          <a:bodyPr/>
          <a:lstStyle/>
          <a:p>
            <a:r>
              <a:rPr lang="en-GB" dirty="0"/>
              <a:t>AND / or functions</a:t>
            </a:r>
          </a:p>
        </p:txBody>
      </p:sp>
    </p:spTree>
    <p:custDataLst>
      <p:tags r:id="rId1"/>
    </p:custDataLst>
    <p:extLst>
      <p:ext uri="{BB962C8B-B14F-4D97-AF65-F5344CB8AC3E}">
        <p14:creationId xmlns:p14="http://schemas.microsoft.com/office/powerpoint/2010/main" val="557852568"/>
      </p:ext>
    </p:extLst>
  </p:cSld>
  <p:clrMapOvr>
    <a:masterClrMapping/>
  </p:clrMapOvr>
  <p:transition spd="slow" advTm="2288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3AF8-7600-4098-A8D8-5834DF22B770}"/>
              </a:ext>
            </a:extLst>
          </p:cNvPr>
          <p:cNvSpPr>
            <a:spLocks noGrp="1"/>
          </p:cNvSpPr>
          <p:nvPr>
            <p:ph type="ctrTitle"/>
          </p:nvPr>
        </p:nvSpPr>
        <p:spPr/>
        <p:txBody>
          <a:bodyPr/>
          <a:lstStyle/>
          <a:p>
            <a:r>
              <a:rPr lang="en-GB" dirty="0"/>
              <a:t>Combining if + and functions</a:t>
            </a:r>
          </a:p>
        </p:txBody>
      </p:sp>
      <p:pic>
        <p:nvPicPr>
          <p:cNvPr id="12" name="Picture 11">
            <a:extLst>
              <a:ext uri="{FF2B5EF4-FFF2-40B4-BE49-F238E27FC236}">
                <a16:creationId xmlns:a16="http://schemas.microsoft.com/office/drawing/2014/main" id="{E787164C-E69F-4213-8F87-264F2634B871}"/>
              </a:ext>
            </a:extLst>
          </p:cNvPr>
          <p:cNvPicPr>
            <a:picLocks noChangeAspect="1"/>
          </p:cNvPicPr>
          <p:nvPr/>
        </p:nvPicPr>
        <p:blipFill>
          <a:blip r:embed="rId3"/>
          <a:stretch>
            <a:fillRect/>
          </a:stretch>
        </p:blipFill>
        <p:spPr>
          <a:xfrm>
            <a:off x="1743075" y="862012"/>
            <a:ext cx="8705850" cy="5133975"/>
          </a:xfrm>
          <a:prstGeom prst="rect">
            <a:avLst/>
          </a:prstGeom>
        </p:spPr>
      </p:pic>
      <p:pic>
        <p:nvPicPr>
          <p:cNvPr id="13" name="Picture 12">
            <a:extLst>
              <a:ext uri="{FF2B5EF4-FFF2-40B4-BE49-F238E27FC236}">
                <a16:creationId xmlns:a16="http://schemas.microsoft.com/office/drawing/2014/main" id="{501729CC-F194-441D-AD1B-E09E57EEEF73}"/>
              </a:ext>
            </a:extLst>
          </p:cNvPr>
          <p:cNvPicPr>
            <a:picLocks noChangeAspect="1"/>
          </p:cNvPicPr>
          <p:nvPr/>
        </p:nvPicPr>
        <p:blipFill>
          <a:blip r:embed="rId4"/>
          <a:stretch>
            <a:fillRect/>
          </a:stretch>
        </p:blipFill>
        <p:spPr>
          <a:xfrm>
            <a:off x="1757362" y="862012"/>
            <a:ext cx="8677275" cy="5133975"/>
          </a:xfrm>
          <a:prstGeom prst="rect">
            <a:avLst/>
          </a:prstGeom>
        </p:spPr>
      </p:pic>
      <p:sp>
        <p:nvSpPr>
          <p:cNvPr id="14" name="Rectangle 13">
            <a:extLst>
              <a:ext uri="{FF2B5EF4-FFF2-40B4-BE49-F238E27FC236}">
                <a16:creationId xmlns:a16="http://schemas.microsoft.com/office/drawing/2014/main" id="{DB61430C-BA4A-47EC-A8D9-FAE32219BCD6}"/>
              </a:ext>
            </a:extLst>
          </p:cNvPr>
          <p:cNvSpPr/>
          <p:nvPr/>
        </p:nvSpPr>
        <p:spPr>
          <a:xfrm>
            <a:off x="5231904" y="5546594"/>
            <a:ext cx="3312368" cy="44939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49E3F8EF-9354-47C4-BC62-8847FF79638A}"/>
              </a:ext>
            </a:extLst>
          </p:cNvPr>
          <p:cNvSpPr/>
          <p:nvPr/>
        </p:nvSpPr>
        <p:spPr>
          <a:xfrm>
            <a:off x="2639616" y="6147959"/>
            <a:ext cx="2120290" cy="449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Logical test</a:t>
            </a:r>
          </a:p>
        </p:txBody>
      </p:sp>
      <p:sp>
        <p:nvSpPr>
          <p:cNvPr id="16" name="Arrow: Right 15">
            <a:extLst>
              <a:ext uri="{FF2B5EF4-FFF2-40B4-BE49-F238E27FC236}">
                <a16:creationId xmlns:a16="http://schemas.microsoft.com/office/drawing/2014/main" id="{C77D7C58-B176-4E3B-B6E8-D6853A7D5793}"/>
              </a:ext>
            </a:extLst>
          </p:cNvPr>
          <p:cNvSpPr/>
          <p:nvPr/>
        </p:nvSpPr>
        <p:spPr>
          <a:xfrm rot="20479824">
            <a:off x="4649618" y="6253404"/>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DF84F9E-2B70-402D-91DA-2F03E2D19175}"/>
              </a:ext>
            </a:extLst>
          </p:cNvPr>
          <p:cNvSpPr/>
          <p:nvPr/>
        </p:nvSpPr>
        <p:spPr>
          <a:xfrm>
            <a:off x="5813750" y="5445224"/>
            <a:ext cx="1794418"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3DF4435-F6D3-42CD-999F-1C0958FDBB03}"/>
              </a:ext>
            </a:extLst>
          </p:cNvPr>
          <p:cNvSpPr/>
          <p:nvPr/>
        </p:nvSpPr>
        <p:spPr>
          <a:xfrm>
            <a:off x="7632483" y="5445224"/>
            <a:ext cx="911789"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CC515100-64B0-4531-8020-066038DB7481}"/>
              </a:ext>
            </a:extLst>
          </p:cNvPr>
          <p:cNvSpPr/>
          <p:nvPr/>
        </p:nvSpPr>
        <p:spPr>
          <a:xfrm>
            <a:off x="8544272" y="5445224"/>
            <a:ext cx="744020"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9A3ABF8E-688C-4D9C-99DB-A0C5B846E5D3}"/>
              </a:ext>
            </a:extLst>
          </p:cNvPr>
          <p:cNvSpPr/>
          <p:nvPr/>
        </p:nvSpPr>
        <p:spPr>
          <a:xfrm>
            <a:off x="9302579" y="5445224"/>
            <a:ext cx="744020" cy="626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Right 21">
            <a:extLst>
              <a:ext uri="{FF2B5EF4-FFF2-40B4-BE49-F238E27FC236}">
                <a16:creationId xmlns:a16="http://schemas.microsoft.com/office/drawing/2014/main" id="{D701F4E4-5A4F-4520-BA4A-BCF207D794E1}"/>
              </a:ext>
            </a:extLst>
          </p:cNvPr>
          <p:cNvSpPr/>
          <p:nvPr/>
        </p:nvSpPr>
        <p:spPr>
          <a:xfrm rot="13320107">
            <a:off x="5895689" y="2702054"/>
            <a:ext cx="1764666" cy="220742"/>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26552974-5A63-459C-8CB1-B401A0C1FCC1}"/>
              </a:ext>
            </a:extLst>
          </p:cNvPr>
          <p:cNvSpPr/>
          <p:nvPr/>
        </p:nvSpPr>
        <p:spPr>
          <a:xfrm rot="10203256">
            <a:off x="4757448" y="3804820"/>
            <a:ext cx="2496331" cy="188771"/>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27AC138-6F67-48F6-AFDD-6662E7033E70}"/>
              </a:ext>
            </a:extLst>
          </p:cNvPr>
          <p:cNvSpPr/>
          <p:nvPr/>
        </p:nvSpPr>
        <p:spPr>
          <a:xfrm>
            <a:off x="7057742" y="3353315"/>
            <a:ext cx="1990586" cy="44939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044B45D2-413F-487B-81E8-54EE90EE194A}"/>
              </a:ext>
            </a:extLst>
          </p:cNvPr>
          <p:cNvSpPr/>
          <p:nvPr/>
        </p:nvSpPr>
        <p:spPr>
          <a:xfrm rot="7333843">
            <a:off x="7922666" y="2825133"/>
            <a:ext cx="1164571" cy="188688"/>
          </a:xfrm>
          <a:prstGeom prst="rightArrow">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4111805500"/>
      </p:ext>
    </p:extLst>
  </p:cSld>
  <p:clrMapOvr>
    <a:masterClrMapping/>
  </p:clrMapOvr>
  <p:transition spd="slow" advTm="133122">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4"/>
                                        </p:tgtEl>
                                      </p:cBhvr>
                                    </p:animEffect>
                                    <p:set>
                                      <p:cBhvr>
                                        <p:cTn id="40" dur="1" fill="hold">
                                          <p:stCondLst>
                                            <p:cond delay="499"/>
                                          </p:stCondLst>
                                        </p:cTn>
                                        <p:tgtEl>
                                          <p:spTgt spid="2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xit" presetSubtype="0" fill="hold" grpId="1" nodeType="withEffect">
                                  <p:stCondLst>
                                    <p:cond delay="0"/>
                                  </p:stCondLst>
                                  <p:childTnLst>
                                    <p:animEffect transition="out" filter="fade">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xit" presetSubtype="0" fill="hold" grpId="1" nodeType="with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xit" presetSubtype="0" fill="hold" grpId="1" nodeType="withEffect">
                                  <p:stCondLst>
                                    <p:cond delay="0"/>
                                  </p:stCondLst>
                                  <p:childTnLst>
                                    <p:animEffect transition="out" filter="fade">
                                      <p:cBhvr>
                                        <p:cTn id="79" dur="500"/>
                                        <p:tgtEl>
                                          <p:spTgt spid="20"/>
                                        </p:tgtEl>
                                      </p:cBhvr>
                                    </p:animEffect>
                                    <p:set>
                                      <p:cBhvr>
                                        <p:cTn id="8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7" grpId="1" animBg="1"/>
      <p:bldP spid="18" grpId="0" animBg="1"/>
      <p:bldP spid="18" grpId="1" animBg="1"/>
      <p:bldP spid="20" grpId="0" animBg="1"/>
      <p:bldP spid="20" grpId="1" animBg="1"/>
      <p:bldP spid="21" grpId="0" animBg="1"/>
      <p:bldP spid="22" grpId="0" animBg="1"/>
      <p:bldP spid="22" grpId="1" animBg="1"/>
      <p:bldP spid="23" grpId="0" animBg="1"/>
      <p:bldP spid="23" grpId="1" animBg="1"/>
      <p:bldP spid="19" grpId="0" animBg="1"/>
      <p:bldP spid="19" grpId="1" animBg="1"/>
      <p:bldP spid="24" grpId="0" animBg="1"/>
      <p:bldP spid="2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crosoft Excel's IFS function">
            <a:extLst>
              <a:ext uri="{FF2B5EF4-FFF2-40B4-BE49-F238E27FC236}">
                <a16:creationId xmlns:a16="http://schemas.microsoft.com/office/drawing/2014/main" id="{49F1C0A6-A2D8-4AA5-7D56-94AE68D4F0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6725"/>
          <a:stretch/>
        </p:blipFill>
        <p:spPr bwMode="auto">
          <a:xfrm>
            <a:off x="6192012" y="908720"/>
            <a:ext cx="5404181" cy="504056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055" name="Content Placeholder 2">
            <a:extLst>
              <a:ext uri="{FF2B5EF4-FFF2-40B4-BE49-F238E27FC236}">
                <a16:creationId xmlns:a16="http://schemas.microsoft.com/office/drawing/2014/main" id="{6B6649C4-CD79-21B8-9B22-1C947D9F78CB}"/>
              </a:ext>
            </a:extLst>
          </p:cNvPr>
          <p:cNvSpPr>
            <a:spLocks noGrp="1"/>
          </p:cNvSpPr>
          <p:nvPr>
            <p:ph idx="1"/>
          </p:nvPr>
        </p:nvSpPr>
        <p:spPr>
          <a:xfrm>
            <a:off x="499798" y="836712"/>
            <a:ext cx="5308171" cy="5040560"/>
          </a:xfrm>
        </p:spPr>
        <p:txBody>
          <a:bodyPr/>
          <a:lstStyle/>
          <a:p>
            <a:r>
              <a:rPr lang="en-GB" dirty="0"/>
              <a:t>The IFS function in Excel is used to check whether one or more conditions are met and returns a value that corresponds to the first TRUE condition. </a:t>
            </a:r>
          </a:p>
          <a:p>
            <a:r>
              <a:rPr lang="en-GB" dirty="0"/>
              <a:t>It can take the place of multiple nested IF statements, making it easier to read with multiple conditions.</a:t>
            </a:r>
          </a:p>
          <a:p>
            <a:endParaRPr lang="en-GB" dirty="0"/>
          </a:p>
          <a:p>
            <a:r>
              <a:rPr lang="en-GB" dirty="0"/>
              <a:t>Syntax: </a:t>
            </a:r>
            <a:r>
              <a:rPr lang="en-GB" dirty="0">
                <a:latin typeface="Consolas" panose="020B0609020204030204" pitchFamily="49" charset="0"/>
              </a:rPr>
              <a:t>=IFS([Something is True1, Value if True1, Something is True2, Value if True2, Something is True3, Value if True3, ...])</a:t>
            </a:r>
          </a:p>
          <a:p>
            <a:endParaRPr lang="en-US" dirty="0"/>
          </a:p>
          <a:p>
            <a:r>
              <a:rPr lang="en-US" dirty="0"/>
              <a:t>What is this example ‘saying’? In small groups, take a moment to parse it out.</a:t>
            </a:r>
          </a:p>
        </p:txBody>
      </p:sp>
      <p:sp>
        <p:nvSpPr>
          <p:cNvPr id="4" name="Title 3">
            <a:extLst>
              <a:ext uri="{FF2B5EF4-FFF2-40B4-BE49-F238E27FC236}">
                <a16:creationId xmlns:a16="http://schemas.microsoft.com/office/drawing/2014/main" id="{4E374DD5-8304-8910-60E6-3D9778946730}"/>
              </a:ext>
            </a:extLst>
          </p:cNvPr>
          <p:cNvSpPr>
            <a:spLocks noGrp="1"/>
          </p:cNvSpPr>
          <p:nvPr>
            <p:ph type="ctrTitle"/>
          </p:nvPr>
        </p:nvSpPr>
        <p:spPr>
          <a:xfrm>
            <a:off x="502466" y="260648"/>
            <a:ext cx="11066142" cy="576064"/>
          </a:xfrm>
        </p:spPr>
        <p:txBody>
          <a:bodyPr>
            <a:normAutofit/>
          </a:bodyPr>
          <a:lstStyle/>
          <a:p>
            <a:r>
              <a:rPr lang="en-US" dirty="0"/>
              <a:t>If and ifs</a:t>
            </a:r>
            <a:endParaRPr lang="en-GB" dirty="0"/>
          </a:p>
        </p:txBody>
      </p:sp>
      <p:sp>
        <p:nvSpPr>
          <p:cNvPr id="5" name="TextBox 4">
            <a:extLst>
              <a:ext uri="{FF2B5EF4-FFF2-40B4-BE49-F238E27FC236}">
                <a16:creationId xmlns:a16="http://schemas.microsoft.com/office/drawing/2014/main" id="{FA5AC153-A89E-C099-3059-C11969F6EA77}"/>
              </a:ext>
            </a:extLst>
          </p:cNvPr>
          <p:cNvSpPr txBox="1"/>
          <p:nvPr/>
        </p:nvSpPr>
        <p:spPr>
          <a:xfrm>
            <a:off x="10272464" y="6021869"/>
            <a:ext cx="1437556" cy="215443"/>
          </a:xfrm>
          <a:prstGeom prst="rect">
            <a:avLst/>
          </a:prstGeom>
          <a:noFill/>
        </p:spPr>
        <p:txBody>
          <a:bodyPr wrap="square">
            <a:spAutoFit/>
          </a:bodyPr>
          <a:lstStyle/>
          <a:p>
            <a:r>
              <a:rPr lang="en-GB" sz="800" b="0" i="0" u="none" strike="noStrike" dirty="0">
                <a:solidFill>
                  <a:srgbClr val="000000"/>
                </a:solidFill>
                <a:effectLst/>
                <a:latin typeface="Aptos Narrow" panose="020B0004020202020204" pitchFamily="34" charset="0"/>
              </a:rPr>
              <a:t>Image generated by </a:t>
            </a:r>
            <a:r>
              <a:rPr lang="en-GB" sz="800" b="1" i="0" u="none" strike="noStrike" dirty="0">
                <a:solidFill>
                  <a:srgbClr val="000000"/>
                </a:solidFill>
                <a:effectLst/>
                <a:latin typeface="Aptos Narrow" panose="020B0004020202020204" pitchFamily="34" charset="0"/>
              </a:rPr>
              <a:t>Dall-E </a:t>
            </a:r>
            <a:endParaRPr lang="en-GB" sz="800" dirty="0"/>
          </a:p>
        </p:txBody>
      </p:sp>
      <p:pic>
        <p:nvPicPr>
          <p:cNvPr id="7" name="Picture 6">
            <a:extLst>
              <a:ext uri="{FF2B5EF4-FFF2-40B4-BE49-F238E27FC236}">
                <a16:creationId xmlns:a16="http://schemas.microsoft.com/office/drawing/2014/main" id="{7CFAFC3B-BEB7-057E-C3A7-FE493BD0A743}"/>
              </a:ext>
            </a:extLst>
          </p:cNvPr>
          <p:cNvPicPr>
            <a:picLocks noChangeAspect="1"/>
          </p:cNvPicPr>
          <p:nvPr/>
        </p:nvPicPr>
        <p:blipFill>
          <a:blip r:embed="rId3"/>
          <a:stretch>
            <a:fillRect/>
          </a:stretch>
        </p:blipFill>
        <p:spPr>
          <a:xfrm>
            <a:off x="1487488" y="4923707"/>
            <a:ext cx="3384376" cy="1124221"/>
          </a:xfrm>
          <a:prstGeom prst="rect">
            <a:avLst/>
          </a:prstGeom>
        </p:spPr>
      </p:pic>
    </p:spTree>
    <p:extLst>
      <p:ext uri="{BB962C8B-B14F-4D97-AF65-F5344CB8AC3E}">
        <p14:creationId xmlns:p14="http://schemas.microsoft.com/office/powerpoint/2010/main" val="122941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207C10-D51B-1890-B667-4630714FFA8D}"/>
              </a:ext>
            </a:extLst>
          </p:cNvPr>
          <p:cNvSpPr>
            <a:spLocks noGrp="1"/>
          </p:cNvSpPr>
          <p:nvPr>
            <p:ph type="ctrTitle"/>
          </p:nvPr>
        </p:nvSpPr>
        <p:spPr/>
        <p:txBody>
          <a:bodyPr/>
          <a:lstStyle/>
          <a:p>
            <a:r>
              <a:rPr lang="en-US" dirty="0" err="1"/>
              <a:t>WhEN</a:t>
            </a:r>
            <a:r>
              <a:rPr lang="en-US" dirty="0"/>
              <a:t> IFS get complicated</a:t>
            </a:r>
            <a:endParaRPr lang="en-GB" dirty="0"/>
          </a:p>
        </p:txBody>
      </p:sp>
      <p:sp>
        <p:nvSpPr>
          <p:cNvPr id="6" name="Content Placeholder 5">
            <a:extLst>
              <a:ext uri="{FF2B5EF4-FFF2-40B4-BE49-F238E27FC236}">
                <a16:creationId xmlns:a16="http://schemas.microsoft.com/office/drawing/2014/main" id="{E4D85368-64F2-DF8C-611B-CCFD5B184269}"/>
              </a:ext>
            </a:extLst>
          </p:cNvPr>
          <p:cNvSpPr>
            <a:spLocks noGrp="1"/>
          </p:cNvSpPr>
          <p:nvPr>
            <p:ph idx="1"/>
          </p:nvPr>
        </p:nvSpPr>
        <p:spPr/>
        <p:txBody>
          <a:bodyPr/>
          <a:lstStyle/>
          <a:p>
            <a:r>
              <a:rPr lang="en-GB" dirty="0"/>
              <a:t>The IFS function allows you to test up to 127 different conditions. </a:t>
            </a:r>
          </a:p>
          <a:p>
            <a:r>
              <a:rPr lang="en-GB" dirty="0"/>
              <a:t>However, it’s recommended not to nest too many conditions with IF or IFS statements as they need to be entered in the correct order and can be difficult to build, test, and update.</a:t>
            </a:r>
          </a:p>
          <a:p>
            <a:r>
              <a:rPr lang="en-GB" dirty="0"/>
              <a:t>There will still be times when you do have to test multiple conditions simultaneously. How can we make this as manageable as possible?</a:t>
            </a:r>
          </a:p>
          <a:p>
            <a:endParaRPr lang="en-GB" dirty="0"/>
          </a:p>
          <a:p>
            <a:r>
              <a:rPr lang="en-GB" dirty="0"/>
              <a:t>In the next few slides, we will look at ways of handling more complex conditional chains. </a:t>
            </a:r>
          </a:p>
        </p:txBody>
      </p:sp>
      <p:pic>
        <p:nvPicPr>
          <p:cNvPr id="3075" name="Picture 3" descr="Microsoft Excel's IFS function">
            <a:extLst>
              <a:ext uri="{FF2B5EF4-FFF2-40B4-BE49-F238E27FC236}">
                <a16:creationId xmlns:a16="http://schemas.microsoft.com/office/drawing/2014/main" id="{BFF8177A-73EA-F791-FF9A-747AA308D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545" y="980728"/>
            <a:ext cx="4536504" cy="45365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960AC6-4D4C-B559-7788-935D5F0A4059}"/>
              </a:ext>
            </a:extLst>
          </p:cNvPr>
          <p:cNvSpPr txBox="1"/>
          <p:nvPr/>
        </p:nvSpPr>
        <p:spPr>
          <a:xfrm>
            <a:off x="10272464" y="6021869"/>
            <a:ext cx="1437556" cy="215443"/>
          </a:xfrm>
          <a:prstGeom prst="rect">
            <a:avLst/>
          </a:prstGeom>
          <a:noFill/>
        </p:spPr>
        <p:txBody>
          <a:bodyPr wrap="square">
            <a:spAutoFit/>
          </a:bodyPr>
          <a:lstStyle/>
          <a:p>
            <a:r>
              <a:rPr lang="en-GB" sz="800" b="0" i="0" u="none" strike="noStrike" dirty="0">
                <a:solidFill>
                  <a:srgbClr val="000000"/>
                </a:solidFill>
                <a:effectLst/>
                <a:latin typeface="Aptos Narrow" panose="020B0004020202020204" pitchFamily="34" charset="0"/>
              </a:rPr>
              <a:t>Image generated by </a:t>
            </a:r>
            <a:r>
              <a:rPr lang="en-GB" sz="800" b="1" i="0" u="none" strike="noStrike" dirty="0">
                <a:solidFill>
                  <a:srgbClr val="000000"/>
                </a:solidFill>
                <a:effectLst/>
                <a:latin typeface="Aptos Narrow" panose="020B0004020202020204" pitchFamily="34" charset="0"/>
              </a:rPr>
              <a:t>Dall-E </a:t>
            </a:r>
            <a:endParaRPr lang="en-GB" sz="800" dirty="0"/>
          </a:p>
        </p:txBody>
      </p:sp>
    </p:spTree>
    <p:extLst>
      <p:ext uri="{BB962C8B-B14F-4D97-AF65-F5344CB8AC3E}">
        <p14:creationId xmlns:p14="http://schemas.microsoft.com/office/powerpoint/2010/main" val="2767968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D948E-CD04-4DA7-9778-934AF985D4A5}"/>
              </a:ext>
            </a:extLst>
          </p:cNvPr>
          <p:cNvSpPr>
            <a:spLocks noGrp="1"/>
          </p:cNvSpPr>
          <p:nvPr>
            <p:ph idx="1"/>
          </p:nvPr>
        </p:nvSpPr>
        <p:spPr>
          <a:xfrm>
            <a:off x="499798" y="977900"/>
            <a:ext cx="8332505" cy="722908"/>
          </a:xfrm>
        </p:spPr>
        <p:txBody>
          <a:bodyPr/>
          <a:lstStyle/>
          <a:p>
            <a:r>
              <a:rPr lang="en-GB" sz="2000"/>
              <a:t>A nested formula is when any formula appears inside another.</a:t>
            </a:r>
          </a:p>
        </p:txBody>
      </p:sp>
      <p:sp>
        <p:nvSpPr>
          <p:cNvPr id="3" name="Title 2">
            <a:extLst>
              <a:ext uri="{FF2B5EF4-FFF2-40B4-BE49-F238E27FC236}">
                <a16:creationId xmlns:a16="http://schemas.microsoft.com/office/drawing/2014/main" id="{BE0AA98F-38E2-431D-A29C-BCF19C76B2F2}"/>
              </a:ext>
            </a:extLst>
          </p:cNvPr>
          <p:cNvSpPr>
            <a:spLocks noGrp="1"/>
          </p:cNvSpPr>
          <p:nvPr>
            <p:ph type="ctrTitle"/>
          </p:nvPr>
        </p:nvSpPr>
        <p:spPr/>
        <p:txBody>
          <a:bodyPr/>
          <a:lstStyle/>
          <a:p>
            <a:r>
              <a:rPr lang="en-GB"/>
              <a:t>What are Nested </a:t>
            </a:r>
            <a:r>
              <a:rPr lang="en-GB" err="1"/>
              <a:t>FormULAE</a:t>
            </a:r>
            <a:r>
              <a:rPr lang="en-GB"/>
              <a:t>?</a:t>
            </a:r>
          </a:p>
        </p:txBody>
      </p:sp>
      <p:sp>
        <p:nvSpPr>
          <p:cNvPr id="4" name="Content Placeholder 1">
            <a:extLst>
              <a:ext uri="{FF2B5EF4-FFF2-40B4-BE49-F238E27FC236}">
                <a16:creationId xmlns:a16="http://schemas.microsoft.com/office/drawing/2014/main" id="{9DA0657E-6169-43B3-B648-98AEAA4C1E73}"/>
              </a:ext>
            </a:extLst>
          </p:cNvPr>
          <p:cNvSpPr txBox="1">
            <a:spLocks/>
          </p:cNvSpPr>
          <p:nvPr/>
        </p:nvSpPr>
        <p:spPr>
          <a:xfrm>
            <a:off x="501148" y="2346052"/>
            <a:ext cx="5596202" cy="722908"/>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The examples you will most commonly encounter are nested </a:t>
            </a:r>
            <a:r>
              <a:rPr lang="en-GB" sz="2000" b="1"/>
              <a:t>IF</a:t>
            </a:r>
            <a:r>
              <a:rPr lang="en-GB" sz="2000"/>
              <a:t>s ….</a:t>
            </a:r>
          </a:p>
        </p:txBody>
      </p:sp>
      <p:sp>
        <p:nvSpPr>
          <p:cNvPr id="5" name="Content Placeholder 1">
            <a:extLst>
              <a:ext uri="{FF2B5EF4-FFF2-40B4-BE49-F238E27FC236}">
                <a16:creationId xmlns:a16="http://schemas.microsoft.com/office/drawing/2014/main" id="{BFE097A0-055E-43F9-96F8-17085F0A778C}"/>
              </a:ext>
            </a:extLst>
          </p:cNvPr>
          <p:cNvSpPr txBox="1">
            <a:spLocks/>
          </p:cNvSpPr>
          <p:nvPr/>
        </p:nvSpPr>
        <p:spPr>
          <a:xfrm>
            <a:off x="499798" y="3714204"/>
            <a:ext cx="5596202" cy="722908"/>
          </a:xfrm>
          <a:prstGeom prst="rect">
            <a:avLst/>
          </a:prstGeom>
        </p:spPr>
        <p:txBody>
          <a:bodyPr/>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6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6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4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r>
              <a:rPr lang="en-GB" sz="2000"/>
              <a:t>… and the ubiquitous </a:t>
            </a:r>
            <a:r>
              <a:rPr lang="en-GB" sz="2000" b="1"/>
              <a:t>VLOOKUP </a:t>
            </a:r>
            <a:r>
              <a:rPr lang="en-GB" sz="2000"/>
              <a:t>or </a:t>
            </a:r>
            <a:r>
              <a:rPr lang="en-GB" sz="2000" b="1"/>
              <a:t>INDEX</a:t>
            </a:r>
            <a:r>
              <a:rPr lang="en-GB" sz="2000"/>
              <a:t>/</a:t>
            </a:r>
            <a:r>
              <a:rPr lang="en-GB" sz="2000" b="1"/>
              <a:t>MATCH </a:t>
            </a:r>
            <a:r>
              <a:rPr lang="en-GB" sz="2000"/>
              <a:t>combination</a:t>
            </a:r>
          </a:p>
        </p:txBody>
      </p:sp>
      <p:pic>
        <p:nvPicPr>
          <p:cNvPr id="7" name="Picture 6">
            <a:extLst>
              <a:ext uri="{FF2B5EF4-FFF2-40B4-BE49-F238E27FC236}">
                <a16:creationId xmlns:a16="http://schemas.microsoft.com/office/drawing/2014/main" id="{E0B4D2E3-BFF5-4176-8188-9072B6CABBD2}"/>
              </a:ext>
            </a:extLst>
          </p:cNvPr>
          <p:cNvPicPr>
            <a:picLocks noChangeAspect="1"/>
          </p:cNvPicPr>
          <p:nvPr/>
        </p:nvPicPr>
        <p:blipFill rotWithShape="1">
          <a:blip r:embed="rId5"/>
          <a:srcRect l="4099" t="30050" r="54134" b="55250"/>
          <a:stretch/>
        </p:blipFill>
        <p:spPr>
          <a:xfrm>
            <a:off x="6168008" y="2420888"/>
            <a:ext cx="5092146" cy="1008112"/>
          </a:xfrm>
          <a:prstGeom prst="rect">
            <a:avLst/>
          </a:prstGeom>
        </p:spPr>
      </p:pic>
      <p:pic>
        <p:nvPicPr>
          <p:cNvPr id="1025" name="Picture 1">
            <a:extLst>
              <a:ext uri="{FF2B5EF4-FFF2-40B4-BE49-F238E27FC236}">
                <a16:creationId xmlns:a16="http://schemas.microsoft.com/office/drawing/2014/main" id="{FD880388-0545-4BCC-95A1-9083126507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4389" y="3734214"/>
            <a:ext cx="5066602" cy="2287074"/>
          </a:xfrm>
          <a:prstGeom prst="rect">
            <a:avLst/>
          </a:prstGeom>
          <a:noFill/>
          <a:extLst>
            <a:ext uri="{909E8E84-426E-40DD-AFC4-6F175D3DCCD1}">
              <a14:hiddenFill xmlns:a14="http://schemas.microsoft.com/office/drawing/2010/main">
                <a:solidFill>
                  <a:srgbClr val="FFFFFF"/>
                </a:solidFill>
              </a14:hiddenFill>
            </a:ext>
          </a:extLst>
        </p:spPr>
      </p:pic>
      <p:pic>
        <p:nvPicPr>
          <p:cNvPr id="6" name="Audio 5">
            <a:hlinkClick r:id="" action="ppaction://media"/>
            <a:extLst>
              <a:ext uri="{FF2B5EF4-FFF2-40B4-BE49-F238E27FC236}">
                <a16:creationId xmlns:a16="http://schemas.microsoft.com/office/drawing/2014/main" id="{A8FB7FEA-3DC9-400C-BF79-94137B10CC45}"/>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488738" y="6154738"/>
            <a:ext cx="487362" cy="487362"/>
          </a:xfrm>
          <a:prstGeom prst="rect">
            <a:avLst/>
          </a:prstGeom>
        </p:spPr>
      </p:pic>
    </p:spTree>
    <p:custDataLst>
      <p:tags r:id="rId1"/>
    </p:custDataLst>
    <p:extLst>
      <p:ext uri="{BB962C8B-B14F-4D97-AF65-F5344CB8AC3E}">
        <p14:creationId xmlns:p14="http://schemas.microsoft.com/office/powerpoint/2010/main" val="2883095331"/>
      </p:ext>
    </p:extLst>
  </p:cSld>
  <p:clrMapOvr>
    <a:masterClrMapping/>
  </p:clrMapOvr>
  <mc:AlternateContent xmlns:mc="http://schemas.openxmlformats.org/markup-compatibility/2006" xmlns:p14="http://schemas.microsoft.com/office/powerpoint/2010/main">
    <mc:Choice Requires="p14">
      <p:transition spd="slow" p14:dur="2000" advTm="35373"/>
    </mc:Choice>
    <mc:Fallback xmlns="">
      <p:transition spd="slow" advTm="35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5"/>
                                        </p:tgtEl>
                                        <p:attrNameLst>
                                          <p:attrName>style.visibility</p:attrName>
                                        </p:attrNameLst>
                                      </p:cBhvr>
                                      <p:to>
                                        <p:strVal val="visible"/>
                                      </p:to>
                                    </p:set>
                                    <p:animEffect transition="in" filter="fade">
                                      <p:cBhvr>
                                        <p:cTn id="31"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2" fill="hold" display="0">
                  <p:stCondLst>
                    <p:cond delay="indefinite"/>
                  </p:stCondLst>
                  <p:endCondLst>
                    <p:cond evt="onStopAudio" delay="0">
                      <p:tgtEl>
                        <p:sldTgt/>
                      </p:tgtEl>
                    </p:cond>
                  </p:endCondLst>
                </p:cTn>
                <p:tgtEl>
                  <p:spTgt spid="6"/>
                </p:tgtEl>
              </p:cMediaNode>
            </p:audio>
          </p:childTnLst>
        </p:cTn>
      </p:par>
    </p:tnLst>
    <p:bldLst>
      <p:bldP spid="2" grpId="0" build="p"/>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3|11.6|15"/>
</p:tagLst>
</file>

<file path=ppt/tags/tag10.xml><?xml version="1.0" encoding="utf-8"?>
<p:tagLst xmlns:a="http://schemas.openxmlformats.org/drawingml/2006/main" xmlns:r="http://schemas.openxmlformats.org/officeDocument/2006/relationships" xmlns:p="http://schemas.openxmlformats.org/presentationml/2006/main">
  <p:tag name="TIMING" val="|1.8|5.9|2.3|4.1|5.9|5.3|4.4"/>
</p:tagLst>
</file>

<file path=ppt/tags/tag11.xml><?xml version="1.0" encoding="utf-8"?>
<p:tagLst xmlns:a="http://schemas.openxmlformats.org/drawingml/2006/main" xmlns:r="http://schemas.openxmlformats.org/officeDocument/2006/relationships" xmlns:p="http://schemas.openxmlformats.org/presentationml/2006/main">
  <p:tag name="TIMING" val="|1.5|8.6|10.9|4.7|7.4|10.6"/>
</p:tagLst>
</file>

<file path=ppt/tags/tag12.xml><?xml version="1.0" encoding="utf-8"?>
<p:tagLst xmlns:a="http://schemas.openxmlformats.org/drawingml/2006/main" xmlns:r="http://schemas.openxmlformats.org/officeDocument/2006/relationships" xmlns:p="http://schemas.openxmlformats.org/presentationml/2006/main">
  <p:tag name="TIMING" val="|2.1|8.6|7.6|8.5"/>
</p:tagLst>
</file>

<file path=ppt/tags/tag13.xml><?xml version="1.0" encoding="utf-8"?>
<p:tagLst xmlns:a="http://schemas.openxmlformats.org/drawingml/2006/main" xmlns:r="http://schemas.openxmlformats.org/officeDocument/2006/relationships" xmlns:p="http://schemas.openxmlformats.org/presentationml/2006/main">
  <p:tag name="SLIDESRC_TAGID" val="447f83ad-7fa4-4c66-a892-6506e28431b0"/>
</p:tagLst>
</file>

<file path=ppt/tags/tag2.xml><?xml version="1.0" encoding="utf-8"?>
<p:tagLst xmlns:a="http://schemas.openxmlformats.org/drawingml/2006/main" xmlns:r="http://schemas.openxmlformats.org/officeDocument/2006/relationships" xmlns:p="http://schemas.openxmlformats.org/presentationml/2006/main">
  <p:tag name="TIMING" val="|1|13.7|16.3|18.1"/>
</p:tagLst>
</file>

<file path=ppt/tags/tag3.xml><?xml version="1.0" encoding="utf-8"?>
<p:tagLst xmlns:a="http://schemas.openxmlformats.org/drawingml/2006/main" xmlns:r="http://schemas.openxmlformats.org/officeDocument/2006/relationships" xmlns:p="http://schemas.openxmlformats.org/presentationml/2006/main">
  <p:tag name="TIMING" val="|1.9|5.2|5.6|4.7"/>
</p:tagLst>
</file>

<file path=ppt/tags/tag4.xml><?xml version="1.0" encoding="utf-8"?>
<p:tagLst xmlns:a="http://schemas.openxmlformats.org/drawingml/2006/main" xmlns:r="http://schemas.openxmlformats.org/officeDocument/2006/relationships" xmlns:p="http://schemas.openxmlformats.org/presentationml/2006/main">
  <p:tag name="TIMING" val="|3.2|33.4|17.9|17.6|6.7|10|14.8|10.5|7.7"/>
</p:tagLst>
</file>

<file path=ppt/tags/tag5.xml><?xml version="1.0" encoding="utf-8"?>
<p:tagLst xmlns:a="http://schemas.openxmlformats.org/drawingml/2006/main" xmlns:r="http://schemas.openxmlformats.org/officeDocument/2006/relationships" xmlns:p="http://schemas.openxmlformats.org/presentationml/2006/main">
  <p:tag name="TIMING" val="|3|7|4.7|4.6|9.1"/>
</p:tagLst>
</file>

<file path=ppt/tags/tag6.xml><?xml version="1.0" encoding="utf-8"?>
<p:tagLst xmlns:a="http://schemas.openxmlformats.org/drawingml/2006/main" xmlns:r="http://schemas.openxmlformats.org/officeDocument/2006/relationships" xmlns:p="http://schemas.openxmlformats.org/presentationml/2006/main">
  <p:tag name="TIMING" val="|1.3|10.6|2.3|6.9|9.5|8.9"/>
</p:tagLst>
</file>

<file path=ppt/tags/tag7.xml><?xml version="1.0" encoding="utf-8"?>
<p:tagLst xmlns:a="http://schemas.openxmlformats.org/drawingml/2006/main" xmlns:r="http://schemas.openxmlformats.org/officeDocument/2006/relationships" xmlns:p="http://schemas.openxmlformats.org/presentationml/2006/main">
  <p:tag name="TIMING" val="|8.4|41.2|32.8|8|14.2|6.7"/>
</p:tagLst>
</file>

<file path=ppt/tags/tag8.xml><?xml version="1.0" encoding="utf-8"?>
<p:tagLst xmlns:a="http://schemas.openxmlformats.org/drawingml/2006/main" xmlns:r="http://schemas.openxmlformats.org/officeDocument/2006/relationships" xmlns:p="http://schemas.openxmlformats.org/presentationml/2006/main">
  <p:tag name="TIMING" val="|7.4|44.2"/>
</p:tagLst>
</file>

<file path=ppt/tags/tag9.xml><?xml version="1.0" encoding="utf-8"?>
<p:tagLst xmlns:a="http://schemas.openxmlformats.org/drawingml/2006/main" xmlns:r="http://schemas.openxmlformats.org/officeDocument/2006/relationships" xmlns:p="http://schemas.openxmlformats.org/presentationml/2006/main">
  <p:tag name="TIMING" val="|20|9|12.5|22.9|32.1"/>
</p:tagLst>
</file>

<file path=ppt/theme/theme1.xml><?xml version="1.0" encoding="utf-8"?>
<a:theme xmlns:a="http://schemas.openxmlformats.org/drawingml/2006/main" name="2_AD 1">
  <a:themeElements>
    <a:clrScheme name="Alpha Ability">
      <a:dk1>
        <a:srgbClr val="000000"/>
      </a:dk1>
      <a:lt1>
        <a:srgbClr val="FFFFFF"/>
      </a:lt1>
      <a:dk2>
        <a:srgbClr val="003399"/>
      </a:dk2>
      <a:lt2>
        <a:srgbClr val="8B949B"/>
      </a:lt2>
      <a:accent1>
        <a:srgbClr val="1996CC"/>
      </a:accent1>
      <a:accent2>
        <a:srgbClr val="2EC0BD"/>
      </a:accent2>
      <a:accent3>
        <a:srgbClr val="011892"/>
      </a:accent3>
      <a:accent4>
        <a:srgbClr val="D65E00"/>
      </a:accent4>
      <a:accent5>
        <a:srgbClr val="F7C409"/>
      </a:accent5>
      <a:accent6>
        <a:srgbClr val="2EC0BD"/>
      </a:accent6>
      <a:hlink>
        <a:srgbClr val="1997CD"/>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5" id="{B914F63A-4EF8-3749-B03D-B916594AA3B0}" vid="{D76707AF-F8FB-3747-813B-36F2A35DA01D}"/>
    </a:ext>
  </a:extLst>
</a:theme>
</file>

<file path=ppt/theme/theme2.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1C3213C1-40EB-964C-B583-75ADDF94B5A2}" vid="{BCCD291D-3232-674D-973A-7AD29AC83F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059fecdb-ee26-4135-81c8-712a955c51df" xsi:nil="true"/>
    <_ip_UnifiedCompliancePolicyProperties xmlns="http://schemas.microsoft.com/sharepoint/v3" xsi:nil="true"/>
    <lcf76f155ced4ddcb4097134ff3c332f xmlns="26d2fa48-a9bb-4686-8122-5406e5c0c03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2.xml><?xml version="1.0" encoding="utf-8"?>
<ds:datastoreItem xmlns:ds="http://schemas.openxmlformats.org/officeDocument/2006/customXml" ds:itemID="{0EA0C221-ED51-492D-BD1E-8BBBA6B11909}">
  <ds:schemaRefs>
    <ds:schemaRef ds:uri="563f4685-7473-4039-a801-c2532644dcd1"/>
    <ds:schemaRef ds:uri="http://schemas.microsoft.com/office/2006/documentManagement/types"/>
    <ds:schemaRef ds:uri="http://purl.org/dc/dcmitype/"/>
    <ds:schemaRef ds:uri="d71b1705-8ce6-48a6-82d2-3f914472a107"/>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8B2363E-A4BE-4643-8284-A8926DD02183}"/>
</file>

<file path=docProps/app.xml><?xml version="1.0" encoding="utf-8"?>
<Properties xmlns="http://schemas.openxmlformats.org/officeDocument/2006/extended-properties" xmlns:vt="http://schemas.openxmlformats.org/officeDocument/2006/docPropsVTypes">
  <Template>1_Blank TItle Holder</Template>
  <TotalTime>4465</TotalTime>
  <Words>1184</Words>
  <Application>Microsoft Office PowerPoint</Application>
  <PresentationFormat>Widescreen</PresentationFormat>
  <Paragraphs>104</Paragraphs>
  <Slides>17</Slides>
  <Notes>2</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Aptos Narrow</vt:lpstr>
      <vt:lpstr>Arial</vt:lpstr>
      <vt:lpstr>Avenir Next LT Pro</vt:lpstr>
      <vt:lpstr>Calibri</vt:lpstr>
      <vt:lpstr>Century Gothic</vt:lpstr>
      <vt:lpstr>Consolas</vt:lpstr>
      <vt:lpstr>Wingdings</vt:lpstr>
      <vt:lpstr>2_AD 1</vt:lpstr>
      <vt:lpstr>Date holder</vt:lpstr>
      <vt:lpstr>PowerPoint Presentation</vt:lpstr>
      <vt:lpstr>agenda</vt:lpstr>
      <vt:lpstr>If function</vt:lpstr>
      <vt:lpstr>If function</vt:lpstr>
      <vt:lpstr>AND / or functions</vt:lpstr>
      <vt:lpstr>Combining if + and functions</vt:lpstr>
      <vt:lpstr>If and ifs</vt:lpstr>
      <vt:lpstr>WhEN IFS get complicated</vt:lpstr>
      <vt:lpstr>What are Nested FormULAE?</vt:lpstr>
      <vt:lpstr>WORKING with NESTED FORMULAE</vt:lpstr>
      <vt:lpstr>Working with nested formulae: the Evaluate tool</vt:lpstr>
      <vt:lpstr>Nested conditional formulae with and, or, xor</vt:lpstr>
      <vt:lpstr>Alternatives to nested formulae</vt:lpstr>
      <vt:lpstr>IFERROR FUNCTION</vt:lpstr>
      <vt:lpstr>IFERROR FUNCTION</vt:lpstr>
      <vt:lpstr>Other logical functions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Alex Wirtz</cp:lastModifiedBy>
  <cp:revision>11</cp:revision>
  <cp:lastPrinted>2015-03-16T15:03:50Z</cp:lastPrinted>
  <dcterms:created xsi:type="dcterms:W3CDTF">2021-02-04T14:23:10Z</dcterms:created>
  <dcterms:modified xsi:type="dcterms:W3CDTF">2023-11-12T09:26:12Z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ies>
</file>