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 varScale="1">
        <p:scale>
          <a:sx n="61" d="100"/>
          <a:sy n="61" d="100"/>
        </p:scale>
        <p:origin x="5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c/66e4a316-1a94-8001-a64f-3cb418dd297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4034780-329D-28BC-2152-7D53ED01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19" y="1926769"/>
            <a:ext cx="1999771" cy="199977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0C00FC-1C33-9CC0-E67A-B454B012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81" y="1926769"/>
            <a:ext cx="1999771" cy="19997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4794-BCB7-7221-64CC-F168727B21FC}"/>
              </a:ext>
            </a:extLst>
          </p:cNvPr>
          <p:cNvCxnSpPr/>
          <p:nvPr/>
        </p:nvCxnSpPr>
        <p:spPr>
          <a:xfrm flipV="1">
            <a:off x="2731089" y="1586575"/>
            <a:ext cx="1471518" cy="569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0B0F3308-39CA-B79E-858D-742799DEE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341" y="508673"/>
            <a:ext cx="1227778" cy="1227778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071A163A-27E2-DF82-56E7-581C15734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823" y="4030714"/>
            <a:ext cx="1225296" cy="1225296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98762E-24EA-2C38-F2ED-BB831346E1B0}"/>
              </a:ext>
            </a:extLst>
          </p:cNvPr>
          <p:cNvCxnSpPr>
            <a:cxnSpLocks/>
          </p:cNvCxnSpPr>
          <p:nvPr/>
        </p:nvCxnSpPr>
        <p:spPr>
          <a:xfrm>
            <a:off x="5619119" y="1586575"/>
            <a:ext cx="1735158" cy="819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A91C59-3066-BB5A-0F8F-11E84CE0F19C}"/>
              </a:ext>
            </a:extLst>
          </p:cNvPr>
          <p:cNvCxnSpPr>
            <a:cxnSpLocks/>
          </p:cNvCxnSpPr>
          <p:nvPr/>
        </p:nvCxnSpPr>
        <p:spPr>
          <a:xfrm rot="10800000">
            <a:off x="2731089" y="3516924"/>
            <a:ext cx="1598634" cy="1438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45A9C9-A9E5-D966-8DE4-8D055DBF1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9119" y="3641967"/>
            <a:ext cx="1680450" cy="1312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1C3F1D-8866-9B71-83EF-14112BF31316}"/>
              </a:ext>
            </a:extLst>
          </p:cNvPr>
          <p:cNvSpPr txBox="1"/>
          <p:nvPr/>
        </p:nvSpPr>
        <p:spPr>
          <a:xfrm>
            <a:off x="5330092" y="218831"/>
            <a:ext cx="1531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up.sql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down.sql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7F242-0FA7-3ECC-B68B-18569C9CC704}"/>
              </a:ext>
            </a:extLst>
          </p:cNvPr>
          <p:cNvSpPr txBox="1"/>
          <p:nvPr/>
        </p:nvSpPr>
        <p:spPr>
          <a:xfrm>
            <a:off x="6746604" y="3912823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62C00-D13C-174A-5120-484252CA6351}"/>
              </a:ext>
            </a:extLst>
          </p:cNvPr>
          <p:cNvSpPr txBox="1"/>
          <p:nvPr/>
        </p:nvSpPr>
        <p:spPr>
          <a:xfrm>
            <a:off x="2597058" y="112256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41BA5-5B1B-5C15-222C-771999CB5B44}"/>
              </a:ext>
            </a:extLst>
          </p:cNvPr>
          <p:cNvSpPr txBox="1"/>
          <p:nvPr/>
        </p:nvSpPr>
        <p:spPr>
          <a:xfrm>
            <a:off x="969108" y="1686522"/>
            <a:ext cx="87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schema					</a:t>
            </a:r>
            <a:r>
              <a:rPr lang="en-US"/>
              <a:t>	New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DBD28C-2F05-D3DF-B641-8139FA652B75}"/>
              </a:ext>
            </a:extLst>
          </p:cNvPr>
          <p:cNvSpPr txBox="1"/>
          <p:nvPr/>
        </p:nvSpPr>
        <p:spPr>
          <a:xfrm>
            <a:off x="-439812" y="4423676"/>
            <a:ext cx="6094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https://chatgpt.com/c/66e4a316-1a94-8001-a64f-3cb418dd2975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https://chatgpt.com/c/66e4a854-13ac-8001-899e-7ce449e18d47</a:t>
            </a:r>
          </a:p>
        </p:txBody>
      </p:sp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5</cp:revision>
  <dcterms:created xsi:type="dcterms:W3CDTF">2024-09-11T17:00:56Z</dcterms:created>
  <dcterms:modified xsi:type="dcterms:W3CDTF">2024-09-26T22:28:12Z</dcterms:modified>
</cp:coreProperties>
</file>