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9_F8309189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 varScale="1">
        <p:scale>
          <a:sx n="57" d="100"/>
          <a:sy n="57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9_F83091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F54AD0-989D-4582-8158-A67378556A4F}" authorId="{A7684158-E8C8-9BE0-21EB-718D906F94A5}" created="2024-12-10T19:08:27.6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3932553" sldId="265"/>
      <ac:spMk id="13" creationId="{5E0CBD80-997F-FAF8-4374-4C3A70D6D83B}"/>
    </ac:deMkLst>
    <p188:txBody>
      <a:bodyPr/>
      <a:lstStyle/>
      <a:p>
        <a:r>
          <a:rPr lang="en-US"/>
          <a:t>Tsdf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192DB-0174-46F4-92E7-9B851A6ACA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66E8-4402-4341-A8A5-D2AD30C2CC0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0B43AEE1-B7C2-4F44-92BA-4115018BE7D3}" type="parTrans" cxnId="{302080C1-B5BF-4760-ACFE-7D3E321D708D}">
      <dgm:prSet/>
      <dgm:spPr/>
      <dgm:t>
        <a:bodyPr/>
        <a:lstStyle/>
        <a:p>
          <a:endParaRPr lang="en-US"/>
        </a:p>
      </dgm:t>
    </dgm:pt>
    <dgm:pt modelId="{9DDE9D1E-4DA5-4020-B363-66402FD30F04}" type="sibTrans" cxnId="{302080C1-B5BF-4760-ACFE-7D3E321D708D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B4EFD0E5-CF02-4CC6-8A7B-B43C7D1BE50E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3CAED474-8B69-49B8-918E-334CB4A30D72}" type="parTrans" cxnId="{DA43EE59-2E18-4B91-A601-125961695435}">
      <dgm:prSet/>
      <dgm:spPr/>
      <dgm:t>
        <a:bodyPr/>
        <a:lstStyle/>
        <a:p>
          <a:endParaRPr lang="en-US"/>
        </a:p>
      </dgm:t>
    </dgm:pt>
    <dgm:pt modelId="{F0B71094-ABB1-4031-86DA-73B744DE2E6E}" type="sibTrans" cxnId="{DA43EE59-2E18-4B91-A601-125961695435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E89BE292-874F-495F-85D3-5EC25DF84B53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29E9D379-FB79-456D-9F42-7DECA3BD9AF8}" type="parTrans" cxnId="{B5894A60-D57B-49C0-A2EE-285C678E4AD8}">
      <dgm:prSet/>
      <dgm:spPr/>
      <dgm:t>
        <a:bodyPr/>
        <a:lstStyle/>
        <a:p>
          <a:endParaRPr lang="en-US"/>
        </a:p>
      </dgm:t>
    </dgm:pt>
    <dgm:pt modelId="{3CE137C8-3C4D-4ADE-B973-4E952934F305}" type="sibTrans" cxnId="{B5894A60-D57B-49C0-A2EE-285C678E4AD8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499729C5-046F-456E-AA13-BA05727FE6C1}" type="pres">
      <dgm:prSet presAssocID="{E62192DB-0174-46F4-92E7-9B851A6ACA0B}" presName="Name0" presStyleCnt="0">
        <dgm:presLayoutVars>
          <dgm:chMax/>
          <dgm:chPref/>
          <dgm:dir/>
          <dgm:animLvl val="lvl"/>
        </dgm:presLayoutVars>
      </dgm:prSet>
      <dgm:spPr/>
    </dgm:pt>
    <dgm:pt modelId="{18F14C8D-616A-49D7-9732-B9F124B47CB6}" type="pres">
      <dgm:prSet presAssocID="{CFAD66E8-4402-4341-A8A5-D2AD30C2CC05}" presName="composite" presStyleCnt="0"/>
      <dgm:spPr/>
    </dgm:pt>
    <dgm:pt modelId="{929B1CCA-423E-4E7C-A067-9B90F747B03A}" type="pres">
      <dgm:prSet presAssocID="{CFAD66E8-4402-4341-A8A5-D2AD30C2CC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4DCD4F7-06F7-4721-B47A-1E50737E758A}" type="pres">
      <dgm:prSet presAssocID="{CFAD66E8-4402-4341-A8A5-D2AD30C2CC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E008522-9C70-4F83-A1E8-46D068655822}" type="pres">
      <dgm:prSet presAssocID="{CFAD66E8-4402-4341-A8A5-D2AD30C2CC05}" presName="BalanceSpacing" presStyleCnt="0"/>
      <dgm:spPr/>
    </dgm:pt>
    <dgm:pt modelId="{43CD67CC-3130-4875-BAF7-1B4E2D4BAA33}" type="pres">
      <dgm:prSet presAssocID="{CFAD66E8-4402-4341-A8A5-D2AD30C2CC05}" presName="BalanceSpacing1" presStyleCnt="0"/>
      <dgm:spPr/>
    </dgm:pt>
    <dgm:pt modelId="{A93248F2-FE47-4754-9236-85512C975E93}" type="pres">
      <dgm:prSet presAssocID="{9DDE9D1E-4DA5-4020-B363-66402FD30F04}" presName="Accent1Text" presStyleLbl="node1" presStyleIdx="1" presStyleCnt="6"/>
      <dgm:spPr/>
    </dgm:pt>
    <dgm:pt modelId="{C79F1355-7812-4C50-A5EC-28F180C02C2F}" type="pres">
      <dgm:prSet presAssocID="{9DDE9D1E-4DA5-4020-B363-66402FD30F04}" presName="spaceBetweenRectangles" presStyleCnt="0"/>
      <dgm:spPr/>
    </dgm:pt>
    <dgm:pt modelId="{EC6D35A4-FA61-48A7-96FD-31C8A8BBE7EB}" type="pres">
      <dgm:prSet presAssocID="{B4EFD0E5-CF02-4CC6-8A7B-B43C7D1BE50E}" presName="composite" presStyleCnt="0"/>
      <dgm:spPr/>
    </dgm:pt>
    <dgm:pt modelId="{CE1DA785-D131-4D61-A5B8-E79CC21FBA74}" type="pres">
      <dgm:prSet presAssocID="{B4EFD0E5-CF02-4CC6-8A7B-B43C7D1BE5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CE9D7DD-49BB-4407-8E6D-CAC6D0FBCC17}" type="pres">
      <dgm:prSet presAssocID="{B4EFD0E5-CF02-4CC6-8A7B-B43C7D1BE5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BD862B-C8B2-44D4-915E-A094404CC025}" type="pres">
      <dgm:prSet presAssocID="{B4EFD0E5-CF02-4CC6-8A7B-B43C7D1BE50E}" presName="BalanceSpacing" presStyleCnt="0"/>
      <dgm:spPr/>
    </dgm:pt>
    <dgm:pt modelId="{E719FDAD-BA4C-4A73-831B-D3647758EE1F}" type="pres">
      <dgm:prSet presAssocID="{B4EFD0E5-CF02-4CC6-8A7B-B43C7D1BE50E}" presName="BalanceSpacing1" presStyleCnt="0"/>
      <dgm:spPr/>
    </dgm:pt>
    <dgm:pt modelId="{2C67A862-E817-4F88-BCFE-C29FCDE5ADB7}" type="pres">
      <dgm:prSet presAssocID="{F0B71094-ABB1-4031-86DA-73B744DE2E6E}" presName="Accent1Text" presStyleLbl="node1" presStyleIdx="3" presStyleCnt="6"/>
      <dgm:spPr/>
    </dgm:pt>
    <dgm:pt modelId="{E4D0DCD8-93BF-4FDA-A8CF-76D920FB3557}" type="pres">
      <dgm:prSet presAssocID="{F0B71094-ABB1-4031-86DA-73B744DE2E6E}" presName="spaceBetweenRectangles" presStyleCnt="0"/>
      <dgm:spPr/>
    </dgm:pt>
    <dgm:pt modelId="{08FAA23A-709F-40D7-9261-4FC700F7E680}" type="pres">
      <dgm:prSet presAssocID="{E89BE292-874F-495F-85D3-5EC25DF84B53}" presName="composite" presStyleCnt="0"/>
      <dgm:spPr/>
    </dgm:pt>
    <dgm:pt modelId="{CF653713-6269-47D9-89D0-C9E9EBCD87C4}" type="pres">
      <dgm:prSet presAssocID="{E89BE292-874F-495F-85D3-5EC25DF84B5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F3DB73-7767-4DD2-A1B2-3079A7EEAD5A}" type="pres">
      <dgm:prSet presAssocID="{E89BE292-874F-495F-85D3-5EC25DF84B5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BCAE941-AD03-448F-9959-25969DDF5663}" type="pres">
      <dgm:prSet presAssocID="{E89BE292-874F-495F-85D3-5EC25DF84B53}" presName="BalanceSpacing" presStyleCnt="0"/>
      <dgm:spPr/>
    </dgm:pt>
    <dgm:pt modelId="{6683F928-A273-4FFC-8E7B-2C7EA33D58A3}" type="pres">
      <dgm:prSet presAssocID="{E89BE292-874F-495F-85D3-5EC25DF84B53}" presName="BalanceSpacing1" presStyleCnt="0"/>
      <dgm:spPr/>
    </dgm:pt>
    <dgm:pt modelId="{56BF265A-C530-4336-B51E-49A2AD3D3C0E}" type="pres">
      <dgm:prSet presAssocID="{3CE137C8-3C4D-4ADE-B973-4E952934F305}" presName="Accent1Text" presStyleLbl="node1" presStyleIdx="5" presStyleCnt="6"/>
      <dgm:spPr/>
    </dgm:pt>
  </dgm:ptLst>
  <dgm:cxnLst>
    <dgm:cxn modelId="{67221111-0176-4694-817D-ED4AE8128E4A}" type="presOf" srcId="{3CE137C8-3C4D-4ADE-B973-4E952934F305}" destId="{56BF265A-C530-4336-B51E-49A2AD3D3C0E}" srcOrd="0" destOrd="0" presId="urn:microsoft.com/office/officeart/2008/layout/AlternatingHexagons"/>
    <dgm:cxn modelId="{49C02F30-FC49-401D-AD81-D8E8D6FDFD56}" type="presOf" srcId="{9DDE9D1E-4DA5-4020-B363-66402FD30F04}" destId="{A93248F2-FE47-4754-9236-85512C975E93}" srcOrd="0" destOrd="0" presId="urn:microsoft.com/office/officeart/2008/layout/AlternatingHexagons"/>
    <dgm:cxn modelId="{B5894A60-D57B-49C0-A2EE-285C678E4AD8}" srcId="{E62192DB-0174-46F4-92E7-9B851A6ACA0B}" destId="{E89BE292-874F-495F-85D3-5EC25DF84B53}" srcOrd="2" destOrd="0" parTransId="{29E9D379-FB79-456D-9F42-7DECA3BD9AF8}" sibTransId="{3CE137C8-3C4D-4ADE-B973-4E952934F305}"/>
    <dgm:cxn modelId="{1D520C4D-B9BF-4F51-A655-BF0A935B12BA}" type="presOf" srcId="{CFAD66E8-4402-4341-A8A5-D2AD30C2CC05}" destId="{929B1CCA-423E-4E7C-A067-9B90F747B03A}" srcOrd="0" destOrd="0" presId="urn:microsoft.com/office/officeart/2008/layout/AlternatingHexagons"/>
    <dgm:cxn modelId="{211BCB55-21FA-4DE4-9129-C2153D8781D5}" type="presOf" srcId="{E89BE292-874F-495F-85D3-5EC25DF84B53}" destId="{CF653713-6269-47D9-89D0-C9E9EBCD87C4}" srcOrd="0" destOrd="0" presId="urn:microsoft.com/office/officeart/2008/layout/AlternatingHexagons"/>
    <dgm:cxn modelId="{DA43EE59-2E18-4B91-A601-125961695435}" srcId="{E62192DB-0174-46F4-92E7-9B851A6ACA0B}" destId="{B4EFD0E5-CF02-4CC6-8A7B-B43C7D1BE50E}" srcOrd="1" destOrd="0" parTransId="{3CAED474-8B69-49B8-918E-334CB4A30D72}" sibTransId="{F0B71094-ABB1-4031-86DA-73B744DE2E6E}"/>
    <dgm:cxn modelId="{19735A9A-B070-4FD1-B934-812E8F8115E9}" type="presOf" srcId="{F0B71094-ABB1-4031-86DA-73B744DE2E6E}" destId="{2C67A862-E817-4F88-BCFE-C29FCDE5ADB7}" srcOrd="0" destOrd="0" presId="urn:microsoft.com/office/officeart/2008/layout/AlternatingHexagons"/>
    <dgm:cxn modelId="{302080C1-B5BF-4760-ACFE-7D3E321D708D}" srcId="{E62192DB-0174-46F4-92E7-9B851A6ACA0B}" destId="{CFAD66E8-4402-4341-A8A5-D2AD30C2CC05}" srcOrd="0" destOrd="0" parTransId="{0B43AEE1-B7C2-4F44-92BA-4115018BE7D3}" sibTransId="{9DDE9D1E-4DA5-4020-B363-66402FD30F04}"/>
    <dgm:cxn modelId="{05BEBBD0-018F-4258-B5B1-7B3B45BE02D9}" type="presOf" srcId="{B4EFD0E5-CF02-4CC6-8A7B-B43C7D1BE50E}" destId="{CE1DA785-D131-4D61-A5B8-E79CC21FBA74}" srcOrd="0" destOrd="0" presId="urn:microsoft.com/office/officeart/2008/layout/AlternatingHexagons"/>
    <dgm:cxn modelId="{FBD501EE-B356-44EF-BBB5-F47E3278053B}" type="presOf" srcId="{E62192DB-0174-46F4-92E7-9B851A6ACA0B}" destId="{499729C5-046F-456E-AA13-BA05727FE6C1}" srcOrd="0" destOrd="0" presId="urn:microsoft.com/office/officeart/2008/layout/AlternatingHexagons"/>
    <dgm:cxn modelId="{AB903881-2645-4CB2-B934-60193F3C47BB}" type="presParOf" srcId="{499729C5-046F-456E-AA13-BA05727FE6C1}" destId="{18F14C8D-616A-49D7-9732-B9F124B47CB6}" srcOrd="0" destOrd="0" presId="urn:microsoft.com/office/officeart/2008/layout/AlternatingHexagons"/>
    <dgm:cxn modelId="{B8ACAACC-E3EA-4B40-B9A0-DC5E540FAC61}" type="presParOf" srcId="{18F14C8D-616A-49D7-9732-B9F124B47CB6}" destId="{929B1CCA-423E-4E7C-A067-9B90F747B03A}" srcOrd="0" destOrd="0" presId="urn:microsoft.com/office/officeart/2008/layout/AlternatingHexagons"/>
    <dgm:cxn modelId="{B55F96D2-C226-45FD-83D1-D4DBD3F689DB}" type="presParOf" srcId="{18F14C8D-616A-49D7-9732-B9F124B47CB6}" destId="{84DCD4F7-06F7-4721-B47A-1E50737E758A}" srcOrd="1" destOrd="0" presId="urn:microsoft.com/office/officeart/2008/layout/AlternatingHexagons"/>
    <dgm:cxn modelId="{7BE736EF-CFDF-4211-B017-DA88DD203D28}" type="presParOf" srcId="{18F14C8D-616A-49D7-9732-B9F124B47CB6}" destId="{2E008522-9C70-4F83-A1E8-46D068655822}" srcOrd="2" destOrd="0" presId="urn:microsoft.com/office/officeart/2008/layout/AlternatingHexagons"/>
    <dgm:cxn modelId="{2AC8139C-B524-4A94-A718-AA0B838D0B1D}" type="presParOf" srcId="{18F14C8D-616A-49D7-9732-B9F124B47CB6}" destId="{43CD67CC-3130-4875-BAF7-1B4E2D4BAA33}" srcOrd="3" destOrd="0" presId="urn:microsoft.com/office/officeart/2008/layout/AlternatingHexagons"/>
    <dgm:cxn modelId="{45FABACB-8693-4500-AFF2-AA5ABB52FC10}" type="presParOf" srcId="{18F14C8D-616A-49D7-9732-B9F124B47CB6}" destId="{A93248F2-FE47-4754-9236-85512C975E93}" srcOrd="4" destOrd="0" presId="urn:microsoft.com/office/officeart/2008/layout/AlternatingHexagons"/>
    <dgm:cxn modelId="{2EB0EF7B-F710-46D3-AE0B-88E9EF7A4761}" type="presParOf" srcId="{499729C5-046F-456E-AA13-BA05727FE6C1}" destId="{C79F1355-7812-4C50-A5EC-28F180C02C2F}" srcOrd="1" destOrd="0" presId="urn:microsoft.com/office/officeart/2008/layout/AlternatingHexagons"/>
    <dgm:cxn modelId="{BD2B6A7C-C661-4CF0-B8AB-E664399185ED}" type="presParOf" srcId="{499729C5-046F-456E-AA13-BA05727FE6C1}" destId="{EC6D35A4-FA61-48A7-96FD-31C8A8BBE7EB}" srcOrd="2" destOrd="0" presId="urn:microsoft.com/office/officeart/2008/layout/AlternatingHexagons"/>
    <dgm:cxn modelId="{B873A2F0-6BC5-4DF5-B6D4-494D41B0998A}" type="presParOf" srcId="{EC6D35A4-FA61-48A7-96FD-31C8A8BBE7EB}" destId="{CE1DA785-D131-4D61-A5B8-E79CC21FBA74}" srcOrd="0" destOrd="0" presId="urn:microsoft.com/office/officeart/2008/layout/AlternatingHexagons"/>
    <dgm:cxn modelId="{21C05AA6-0940-4718-82A4-5E715AA417E6}" type="presParOf" srcId="{EC6D35A4-FA61-48A7-96FD-31C8A8BBE7EB}" destId="{BCE9D7DD-49BB-4407-8E6D-CAC6D0FBCC17}" srcOrd="1" destOrd="0" presId="urn:microsoft.com/office/officeart/2008/layout/AlternatingHexagons"/>
    <dgm:cxn modelId="{D5D27583-D1D2-4D41-853A-1B2272D6167F}" type="presParOf" srcId="{EC6D35A4-FA61-48A7-96FD-31C8A8BBE7EB}" destId="{25BD862B-C8B2-44D4-915E-A094404CC025}" srcOrd="2" destOrd="0" presId="urn:microsoft.com/office/officeart/2008/layout/AlternatingHexagons"/>
    <dgm:cxn modelId="{1FB576F8-D1F7-4488-934E-ACE2FD788DE4}" type="presParOf" srcId="{EC6D35A4-FA61-48A7-96FD-31C8A8BBE7EB}" destId="{E719FDAD-BA4C-4A73-831B-D3647758EE1F}" srcOrd="3" destOrd="0" presId="urn:microsoft.com/office/officeart/2008/layout/AlternatingHexagons"/>
    <dgm:cxn modelId="{3CD8419B-75BC-4BE2-B9A5-775EFF8FAC05}" type="presParOf" srcId="{EC6D35A4-FA61-48A7-96FD-31C8A8BBE7EB}" destId="{2C67A862-E817-4F88-BCFE-C29FCDE5ADB7}" srcOrd="4" destOrd="0" presId="urn:microsoft.com/office/officeart/2008/layout/AlternatingHexagons"/>
    <dgm:cxn modelId="{BA270924-C9A9-476A-9316-A8F8263D4837}" type="presParOf" srcId="{499729C5-046F-456E-AA13-BA05727FE6C1}" destId="{E4D0DCD8-93BF-4FDA-A8CF-76D920FB3557}" srcOrd="3" destOrd="0" presId="urn:microsoft.com/office/officeart/2008/layout/AlternatingHexagons"/>
    <dgm:cxn modelId="{63B0A34C-F64A-4219-BC25-90260AA9E848}" type="presParOf" srcId="{499729C5-046F-456E-AA13-BA05727FE6C1}" destId="{08FAA23A-709F-40D7-9261-4FC700F7E680}" srcOrd="4" destOrd="0" presId="urn:microsoft.com/office/officeart/2008/layout/AlternatingHexagons"/>
    <dgm:cxn modelId="{B63B8263-A5BC-4B37-9E06-2BCA2256D0E5}" type="presParOf" srcId="{08FAA23A-709F-40D7-9261-4FC700F7E680}" destId="{CF653713-6269-47D9-89D0-C9E9EBCD87C4}" srcOrd="0" destOrd="0" presId="urn:microsoft.com/office/officeart/2008/layout/AlternatingHexagons"/>
    <dgm:cxn modelId="{6059F343-042D-4469-B572-C2EAA8C3D748}" type="presParOf" srcId="{08FAA23A-709F-40D7-9261-4FC700F7E680}" destId="{EEF3DB73-7767-4DD2-A1B2-3079A7EEAD5A}" srcOrd="1" destOrd="0" presId="urn:microsoft.com/office/officeart/2008/layout/AlternatingHexagons"/>
    <dgm:cxn modelId="{9969900B-3AAC-4900-B2AD-B5FB1F38C1C7}" type="presParOf" srcId="{08FAA23A-709F-40D7-9261-4FC700F7E680}" destId="{0BCAE941-AD03-448F-9959-25969DDF5663}" srcOrd="2" destOrd="0" presId="urn:microsoft.com/office/officeart/2008/layout/AlternatingHexagons"/>
    <dgm:cxn modelId="{F10FA1B9-F08E-4353-A905-977612DF3EB5}" type="presParOf" srcId="{08FAA23A-709F-40D7-9261-4FC700F7E680}" destId="{6683F928-A273-4FFC-8E7B-2C7EA33D58A3}" srcOrd="3" destOrd="0" presId="urn:microsoft.com/office/officeart/2008/layout/AlternatingHexagons"/>
    <dgm:cxn modelId="{7BE6B1A7-769E-4371-A29F-8B340CBAA05B}" type="presParOf" srcId="{08FAA23A-709F-40D7-9261-4FC700F7E680}" destId="{56BF265A-C530-4336-B51E-49A2AD3D3C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BA3F4-C568-4E14-8DE4-4C8F43D41C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830E118-A2C2-407D-90A1-9DF410ADEC92}">
      <dgm:prSet phldrT="[Text]"/>
      <dgm:spPr/>
      <dgm:t>
        <a:bodyPr/>
        <a:lstStyle/>
        <a:p>
          <a:r>
            <a:rPr lang="en-US" b="1"/>
            <a:t>Define Project Scope and Objectives</a:t>
          </a:r>
          <a:endParaRPr lang="en-US" dirty="0"/>
        </a:p>
      </dgm:t>
    </dgm:pt>
    <dgm:pt modelId="{169F127A-75A4-4E15-952C-05AD53D7B1B2}" type="parTrans" cxnId="{A227FC0A-31E1-4EDB-942E-2A1DD2CA650D}">
      <dgm:prSet/>
      <dgm:spPr/>
      <dgm:t>
        <a:bodyPr/>
        <a:lstStyle/>
        <a:p>
          <a:endParaRPr lang="en-US"/>
        </a:p>
      </dgm:t>
    </dgm:pt>
    <dgm:pt modelId="{B3E34680-83BB-40F0-A699-95B56D512AB9}" type="sibTrans" cxnId="{A227FC0A-31E1-4EDB-942E-2A1DD2CA650D}">
      <dgm:prSet/>
      <dgm:spPr/>
      <dgm:t>
        <a:bodyPr/>
        <a:lstStyle/>
        <a:p>
          <a:endParaRPr lang="en-US"/>
        </a:p>
      </dgm:t>
    </dgm:pt>
    <dgm:pt modelId="{FF188935-1AAF-4885-9E70-CA24174389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 what you're trying to achieve.</a:t>
          </a:r>
        </a:p>
      </dgm:t>
    </dgm:pt>
    <dgm:pt modelId="{9975032A-C23E-48F9-A2F5-6368309E128D}" type="parTrans" cxnId="{41B31838-ACA1-4D7F-912D-37F6C8270627}">
      <dgm:prSet/>
      <dgm:spPr/>
      <dgm:t>
        <a:bodyPr/>
        <a:lstStyle/>
        <a:p>
          <a:endParaRPr lang="en-US"/>
        </a:p>
      </dgm:t>
    </dgm:pt>
    <dgm:pt modelId="{7BE56B76-FCEA-4524-B1DF-6C8E14C96B3A}" type="sibTrans" cxnId="{41B31838-ACA1-4D7F-912D-37F6C8270627}">
      <dgm:prSet/>
      <dgm:spPr/>
      <dgm:t>
        <a:bodyPr/>
        <a:lstStyle/>
        <a:p>
          <a:endParaRPr lang="en-US"/>
        </a:p>
      </dgm:t>
    </dgm:pt>
    <dgm:pt modelId="{345EA7AB-8823-4F9D-BB50-AA3595829D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project goals, objectives, and desired outcomes.</a:t>
          </a:r>
        </a:p>
      </dgm:t>
    </dgm:pt>
    <dgm:pt modelId="{C6F529FA-0A9C-4FB6-9858-1CA8013C2ECD}" type="parTrans" cxnId="{E89D1326-72A7-4392-8331-8FF825B7CD79}">
      <dgm:prSet/>
      <dgm:spPr/>
      <dgm:t>
        <a:bodyPr/>
        <a:lstStyle/>
        <a:p>
          <a:endParaRPr lang="en-US"/>
        </a:p>
      </dgm:t>
    </dgm:pt>
    <dgm:pt modelId="{7C41F0CC-FA01-4FC2-9A2C-40D12D2AACC9}" type="sibTrans" cxnId="{E89D1326-72A7-4392-8331-8FF825B7CD79}">
      <dgm:prSet/>
      <dgm:spPr/>
      <dgm:t>
        <a:bodyPr/>
        <a:lstStyle/>
        <a:p>
          <a:endParaRPr lang="en-US"/>
        </a:p>
      </dgm:t>
    </dgm:pt>
    <dgm:pt modelId="{178FC6CE-943D-40D2-8133-34ADD28EF379}">
      <dgm:prSet/>
      <dgm:spPr/>
      <dgm:t>
        <a:bodyPr/>
        <a:lstStyle/>
        <a:p>
          <a:r>
            <a:rPr lang="en-US" b="1"/>
            <a:t>Analyze Existing Resources</a:t>
          </a:r>
          <a:endParaRPr lang="en-US"/>
        </a:p>
      </dgm:t>
    </dgm:pt>
    <dgm:pt modelId="{8D6FCF85-DDC2-4D8A-B065-254A73AC2E6A}" type="parTrans" cxnId="{AF4BBE49-E430-4D9F-AA69-143FF80B7151}">
      <dgm:prSet/>
      <dgm:spPr/>
      <dgm:t>
        <a:bodyPr/>
        <a:lstStyle/>
        <a:p>
          <a:endParaRPr lang="en-US"/>
        </a:p>
      </dgm:t>
    </dgm:pt>
    <dgm:pt modelId="{26C3D800-2618-45C8-B70F-C7F205547A07}" type="sibTrans" cxnId="{AF4BBE49-E430-4D9F-AA69-143FF80B7151}">
      <dgm:prSet/>
      <dgm:spPr/>
      <dgm:t>
        <a:bodyPr/>
        <a:lstStyle/>
        <a:p>
          <a:endParaRPr lang="en-US"/>
        </a:p>
      </dgm:t>
    </dgm:pt>
    <dgm:pt modelId="{57585BF0-2EF8-4006-9789-55E2063CAA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Review available technology, team skills, budget, and time.</a:t>
          </a:r>
        </a:p>
      </dgm:t>
    </dgm:pt>
    <dgm:pt modelId="{A68E02B4-1580-44B7-9549-ED05C7FDB869}" type="parTrans" cxnId="{D0193528-BA26-4D51-8556-FCD508B93748}">
      <dgm:prSet/>
      <dgm:spPr/>
      <dgm:t>
        <a:bodyPr/>
        <a:lstStyle/>
        <a:p>
          <a:endParaRPr lang="en-US"/>
        </a:p>
      </dgm:t>
    </dgm:pt>
    <dgm:pt modelId="{C8F76555-0E30-42ED-8981-6CA583CD9B1E}" type="sibTrans" cxnId="{D0193528-BA26-4D51-8556-FCD508B93748}">
      <dgm:prSet/>
      <dgm:spPr/>
      <dgm:t>
        <a:bodyPr/>
        <a:lstStyle/>
        <a:p>
          <a:endParaRPr lang="en-US"/>
        </a:p>
      </dgm:t>
    </dgm:pt>
    <dgm:pt modelId="{A57C49A9-CD1B-4F52-84B1-18803A6A1AAB}">
      <dgm:prSet/>
      <dgm:spPr/>
      <dgm:t>
        <a:bodyPr/>
        <a:lstStyle/>
        <a:p>
          <a:r>
            <a:rPr lang="en-US" b="1"/>
            <a:t>Evaluate Technical Requirements</a:t>
          </a:r>
          <a:endParaRPr lang="en-US"/>
        </a:p>
      </dgm:t>
    </dgm:pt>
    <dgm:pt modelId="{C3314CA2-2CC1-4E58-8739-8E134B67AE35}" type="parTrans" cxnId="{39C92DC3-6968-492F-9258-9BF92D73629B}">
      <dgm:prSet/>
      <dgm:spPr/>
      <dgm:t>
        <a:bodyPr/>
        <a:lstStyle/>
        <a:p>
          <a:endParaRPr lang="en-US"/>
        </a:p>
      </dgm:t>
    </dgm:pt>
    <dgm:pt modelId="{6260E332-64C9-4CBE-97D0-F1D9A75D04F9}" type="sibTrans" cxnId="{39C92DC3-6968-492F-9258-9BF92D73629B}">
      <dgm:prSet/>
      <dgm:spPr/>
      <dgm:t>
        <a:bodyPr/>
        <a:lstStyle/>
        <a:p>
          <a:endParaRPr lang="en-US"/>
        </a:p>
      </dgm:t>
    </dgm:pt>
    <dgm:pt modelId="{7B0F9F5C-E7F8-41A0-AFC9-3697126E04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programming languages, frameworks, databases, and third-party integrations.</a:t>
          </a:r>
        </a:p>
      </dgm:t>
    </dgm:pt>
    <dgm:pt modelId="{9B4F013E-5EC0-4BF9-A544-956BB6402A93}" type="parTrans" cxnId="{DC7FF244-4EB4-4B0B-BD19-E99A8821C2CC}">
      <dgm:prSet/>
      <dgm:spPr/>
      <dgm:t>
        <a:bodyPr/>
        <a:lstStyle/>
        <a:p>
          <a:endParaRPr lang="en-US"/>
        </a:p>
      </dgm:t>
    </dgm:pt>
    <dgm:pt modelId="{EF6DFB12-63B9-4FC7-9BA6-E618DE6EBE9E}" type="sibTrans" cxnId="{DC7FF244-4EB4-4B0B-BD19-E99A8821C2CC}">
      <dgm:prSet/>
      <dgm:spPr/>
      <dgm:t>
        <a:bodyPr/>
        <a:lstStyle/>
        <a:p>
          <a:endParaRPr lang="en-US"/>
        </a:p>
      </dgm:t>
    </dgm:pt>
    <dgm:pt modelId="{0A4E21FF-6733-4082-89CD-0CF36327280D}">
      <dgm:prSet/>
      <dgm:spPr/>
      <dgm:t>
        <a:bodyPr/>
        <a:lstStyle/>
        <a:p>
          <a:r>
            <a:rPr lang="en-US" b="1"/>
            <a:t>Assess Technological Risks</a:t>
          </a:r>
          <a:endParaRPr lang="en-US"/>
        </a:p>
      </dgm:t>
    </dgm:pt>
    <dgm:pt modelId="{D16E2852-17A1-4B19-A588-A58FEDADB0FA}" type="parTrans" cxnId="{9A7FBDA3-6B83-456D-B381-033EB414AE27}">
      <dgm:prSet/>
      <dgm:spPr/>
      <dgm:t>
        <a:bodyPr/>
        <a:lstStyle/>
        <a:p>
          <a:endParaRPr lang="en-US"/>
        </a:p>
      </dgm:t>
    </dgm:pt>
    <dgm:pt modelId="{932883CB-B61E-4494-99B9-39718C793109}" type="sibTrans" cxnId="{9A7FBDA3-6B83-456D-B381-033EB414AE27}">
      <dgm:prSet/>
      <dgm:spPr/>
      <dgm:t>
        <a:bodyPr/>
        <a:lstStyle/>
        <a:p>
          <a:endParaRPr lang="en-US"/>
        </a:p>
      </dgm:t>
    </dgm:pt>
    <dgm:pt modelId="{80338EA1-22B6-4AB8-9B83-00C258756E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Highlight potential challenges: obsolescence, integration issues, security risks, scalability.</a:t>
          </a:r>
        </a:p>
      </dgm:t>
    </dgm:pt>
    <dgm:pt modelId="{272D5AC3-19F4-4850-80F5-B0E1CEF5F68A}" type="parTrans" cxnId="{EBD7662C-9232-41C3-A1F2-F00938DBCB33}">
      <dgm:prSet/>
      <dgm:spPr/>
      <dgm:t>
        <a:bodyPr/>
        <a:lstStyle/>
        <a:p>
          <a:endParaRPr lang="en-US"/>
        </a:p>
      </dgm:t>
    </dgm:pt>
    <dgm:pt modelId="{9592E843-3A2C-49DC-993B-4799E9408D2B}" type="sibTrans" cxnId="{EBD7662C-9232-41C3-A1F2-F00938DBCB33}">
      <dgm:prSet/>
      <dgm:spPr/>
      <dgm:t>
        <a:bodyPr/>
        <a:lstStyle/>
        <a:p>
          <a:endParaRPr lang="en-US"/>
        </a:p>
      </dgm:t>
    </dgm:pt>
    <dgm:pt modelId="{A4506396-6CDE-43CF-9488-7E7A677EAA64}">
      <dgm:prSet/>
      <dgm:spPr/>
      <dgm:t>
        <a:bodyPr/>
        <a:lstStyle/>
        <a:p>
          <a:r>
            <a:rPr lang="en-US" b="1"/>
            <a:t>Explore Alternative Solutions</a:t>
          </a:r>
          <a:endParaRPr lang="en-US"/>
        </a:p>
      </dgm:t>
    </dgm:pt>
    <dgm:pt modelId="{90C731CD-F43B-481D-8199-CD0A7985953C}" type="parTrans" cxnId="{81B36B39-16A1-4C30-A047-BBBCAEC15CDF}">
      <dgm:prSet/>
      <dgm:spPr/>
      <dgm:t>
        <a:bodyPr/>
        <a:lstStyle/>
        <a:p>
          <a:endParaRPr lang="en-US"/>
        </a:p>
      </dgm:t>
    </dgm:pt>
    <dgm:pt modelId="{3FC89BE4-6BDD-49A5-871A-86C62C532786}" type="sibTrans" cxnId="{81B36B39-16A1-4C30-A047-BBBCAEC15CDF}">
      <dgm:prSet/>
      <dgm:spPr/>
      <dgm:t>
        <a:bodyPr/>
        <a:lstStyle/>
        <a:p>
          <a:endParaRPr lang="en-US"/>
        </a:p>
      </dgm:t>
    </dgm:pt>
    <dgm:pt modelId="{6B275735-22D4-469B-BA24-AE634788E8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Compare different approaches or technologies to mitigate risks.</a:t>
          </a:r>
        </a:p>
      </dgm:t>
    </dgm:pt>
    <dgm:pt modelId="{D6BCAE34-ACD3-4C7C-8DB2-61989097B265}" type="parTrans" cxnId="{136B8623-EDF9-4E99-821C-1DF5B87B6D10}">
      <dgm:prSet/>
      <dgm:spPr/>
      <dgm:t>
        <a:bodyPr/>
        <a:lstStyle/>
        <a:p>
          <a:endParaRPr lang="en-US"/>
        </a:p>
      </dgm:t>
    </dgm:pt>
    <dgm:pt modelId="{124A9A94-12E3-46BF-8FC6-636F949D864F}" type="sibTrans" cxnId="{136B8623-EDF9-4E99-821C-1DF5B87B6D10}">
      <dgm:prSet/>
      <dgm:spPr/>
      <dgm:t>
        <a:bodyPr/>
        <a:lstStyle/>
        <a:p>
          <a:endParaRPr lang="en-US"/>
        </a:p>
      </dgm:t>
    </dgm:pt>
    <dgm:pt modelId="{F8BC9D6E-3272-42D7-98BB-1EE8C1C593EA}">
      <dgm:prSet/>
      <dgm:spPr/>
      <dgm:t>
        <a:bodyPr/>
        <a:lstStyle/>
        <a:p>
          <a:r>
            <a:rPr lang="en-US" b="1"/>
            <a:t>Develop a Proof of Concept (POC)</a:t>
          </a:r>
          <a:endParaRPr lang="en-US"/>
        </a:p>
      </dgm:t>
    </dgm:pt>
    <dgm:pt modelId="{D5EDB656-D8C6-4624-B528-81DD3B434150}" type="parTrans" cxnId="{1F556E7B-AF81-47D1-B36C-FCD1E66B851A}">
      <dgm:prSet/>
      <dgm:spPr/>
      <dgm:t>
        <a:bodyPr/>
        <a:lstStyle/>
        <a:p>
          <a:endParaRPr lang="en-US"/>
        </a:p>
      </dgm:t>
    </dgm:pt>
    <dgm:pt modelId="{F21418DE-B15C-4938-A969-5D96FB25D34A}" type="sibTrans" cxnId="{1F556E7B-AF81-47D1-B36C-FCD1E66B851A}">
      <dgm:prSet/>
      <dgm:spPr/>
      <dgm:t>
        <a:bodyPr/>
        <a:lstStyle/>
        <a:p>
          <a:endParaRPr lang="en-US"/>
        </a:p>
      </dgm:t>
    </dgm:pt>
    <dgm:pt modelId="{72A4A39B-F254-4ADC-9F37-B651110895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Create a small-scale prototype for critical features.</a:t>
          </a:r>
        </a:p>
      </dgm:t>
    </dgm:pt>
    <dgm:pt modelId="{8F9D0991-4C80-4E0D-ABA6-D387066F8F5A}" type="parTrans" cxnId="{A31D49E0-CDDF-4E12-AF0F-E4510CDC2502}">
      <dgm:prSet/>
      <dgm:spPr/>
      <dgm:t>
        <a:bodyPr/>
        <a:lstStyle/>
        <a:p>
          <a:endParaRPr lang="en-US"/>
        </a:p>
      </dgm:t>
    </dgm:pt>
    <dgm:pt modelId="{A0F74527-8E78-4E85-B84B-FAF013A583D1}" type="sibTrans" cxnId="{A31D49E0-CDDF-4E12-AF0F-E4510CDC2502}">
      <dgm:prSet/>
      <dgm:spPr/>
      <dgm:t>
        <a:bodyPr/>
        <a:lstStyle/>
        <a:p>
          <a:endParaRPr lang="en-US"/>
        </a:p>
      </dgm:t>
    </dgm:pt>
    <dgm:pt modelId="{DF076D42-FC6A-45DB-8853-E5B4DE67765E}">
      <dgm:prSet/>
      <dgm:spPr/>
      <dgm:t>
        <a:bodyPr/>
        <a:lstStyle/>
        <a:p>
          <a:r>
            <a:rPr lang="en-US" b="1"/>
            <a:t>Document Your Findings</a:t>
          </a:r>
          <a:endParaRPr lang="en-US"/>
        </a:p>
      </dgm:t>
    </dgm:pt>
    <dgm:pt modelId="{55206693-43E1-4D59-97A6-4FC428F98A3F}" type="parTrans" cxnId="{807789AB-1F08-4DA4-A802-28ABA62B8943}">
      <dgm:prSet/>
      <dgm:spPr/>
      <dgm:t>
        <a:bodyPr/>
        <a:lstStyle/>
        <a:p>
          <a:endParaRPr lang="en-US"/>
        </a:p>
      </dgm:t>
    </dgm:pt>
    <dgm:pt modelId="{0926FC1A-44EF-459A-BE9B-BFE89464BD9E}" type="sibTrans" cxnId="{807789AB-1F08-4DA4-A802-28ABA62B8943}">
      <dgm:prSet/>
      <dgm:spPr/>
      <dgm:t>
        <a:bodyPr/>
        <a:lstStyle/>
        <a:p>
          <a:endParaRPr lang="en-US"/>
        </a:p>
      </dgm:t>
    </dgm:pt>
    <dgm:pt modelId="{AD952803-E3C1-4C59-9A2C-BDFBDD8878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Compile a detailed feasibility report with scope, requirements, resources, risks, and solutions.</a:t>
          </a:r>
        </a:p>
      </dgm:t>
    </dgm:pt>
    <dgm:pt modelId="{756DA329-E3CC-4783-A5C0-936733322367}" type="parTrans" cxnId="{B1ACF4FF-7316-4DC6-AA3B-C6A903223258}">
      <dgm:prSet/>
      <dgm:spPr/>
      <dgm:t>
        <a:bodyPr/>
        <a:lstStyle/>
        <a:p>
          <a:endParaRPr lang="en-US"/>
        </a:p>
      </dgm:t>
    </dgm:pt>
    <dgm:pt modelId="{03569168-9697-4E40-B20E-10E401C03AD5}" type="sibTrans" cxnId="{B1ACF4FF-7316-4DC6-AA3B-C6A903223258}">
      <dgm:prSet/>
      <dgm:spPr/>
      <dgm:t>
        <a:bodyPr/>
        <a:lstStyle/>
        <a:p>
          <a:endParaRPr lang="en-US"/>
        </a:p>
      </dgm:t>
    </dgm:pt>
    <dgm:pt modelId="{EE34FED7-24D2-4BE7-AA71-6D27D96C1208}">
      <dgm:prSet/>
      <dgm:spPr/>
      <dgm:t>
        <a:bodyPr/>
        <a:lstStyle/>
        <a:p>
          <a:r>
            <a:rPr lang="en-US" b="1"/>
            <a:t>Review and Revise</a:t>
          </a:r>
          <a:endParaRPr lang="en-US"/>
        </a:p>
      </dgm:t>
    </dgm:pt>
    <dgm:pt modelId="{2E1F740D-EF8F-4714-BC2C-C6624AEC7B11}" type="parTrans" cxnId="{E83D862E-F550-4A92-BE05-9965D27B7A93}">
      <dgm:prSet/>
      <dgm:spPr/>
      <dgm:t>
        <a:bodyPr/>
        <a:lstStyle/>
        <a:p>
          <a:endParaRPr lang="en-US"/>
        </a:p>
      </dgm:t>
    </dgm:pt>
    <dgm:pt modelId="{432F4FF1-D2B5-4A5D-90B6-32FB7E8C16DC}" type="sibTrans" cxnId="{E83D862E-F550-4A92-BE05-9965D27B7A93}">
      <dgm:prSet/>
      <dgm:spPr/>
      <dgm:t>
        <a:bodyPr/>
        <a:lstStyle/>
        <a:p>
          <a:endParaRPr lang="en-US"/>
        </a:p>
      </dgm:t>
    </dgm:pt>
    <dgm:pt modelId="{F95C2279-E578-45F2-8C96-7881ECAD57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Iteratively refine the assessment as new information emerges.</a:t>
          </a:r>
        </a:p>
      </dgm:t>
    </dgm:pt>
    <dgm:pt modelId="{0E28E384-4999-4FFE-A911-FB06A1C8C715}" type="parTrans" cxnId="{F97E02A6-7368-4718-BF5C-3E5C66659BA3}">
      <dgm:prSet/>
      <dgm:spPr/>
      <dgm:t>
        <a:bodyPr/>
        <a:lstStyle/>
        <a:p>
          <a:endParaRPr lang="en-US"/>
        </a:p>
      </dgm:t>
    </dgm:pt>
    <dgm:pt modelId="{A1E28EBD-2AD1-4C01-8FB5-A97A468246A1}" type="sibTrans" cxnId="{F97E02A6-7368-4718-BF5C-3E5C66659BA3}">
      <dgm:prSet/>
      <dgm:spPr/>
      <dgm:t>
        <a:bodyPr/>
        <a:lstStyle/>
        <a:p>
          <a:endParaRPr lang="en-US"/>
        </a:p>
      </dgm:t>
    </dgm:pt>
    <dgm:pt modelId="{A36E25D8-401C-44D5-9E28-5EDBD667FA88}" type="pres">
      <dgm:prSet presAssocID="{1A6BA3F4-C568-4E14-8DE4-4C8F43D41CBB}" presName="CompostProcess" presStyleCnt="0">
        <dgm:presLayoutVars>
          <dgm:dir/>
          <dgm:resizeHandles val="exact"/>
        </dgm:presLayoutVars>
      </dgm:prSet>
      <dgm:spPr/>
    </dgm:pt>
    <dgm:pt modelId="{0FBBE5AF-B2AF-41D6-B3DD-C4BFEEF3D36C}" type="pres">
      <dgm:prSet presAssocID="{1A6BA3F4-C568-4E14-8DE4-4C8F43D41CBB}" presName="arrow" presStyleLbl="bgShp" presStyleIdx="0" presStyleCnt="1"/>
      <dgm:spPr/>
    </dgm:pt>
    <dgm:pt modelId="{7820AAD3-402B-4891-8C32-BD0C7E5761CE}" type="pres">
      <dgm:prSet presAssocID="{1A6BA3F4-C568-4E14-8DE4-4C8F43D41CBB}" presName="linearProcess" presStyleCnt="0"/>
      <dgm:spPr/>
    </dgm:pt>
    <dgm:pt modelId="{1A3174DA-1FA7-42C3-8CDC-42E3E014B838}" type="pres">
      <dgm:prSet presAssocID="{F830E118-A2C2-407D-90A1-9DF410ADEC92}" presName="textNode" presStyleLbl="node1" presStyleIdx="0" presStyleCnt="8">
        <dgm:presLayoutVars>
          <dgm:bulletEnabled val="1"/>
        </dgm:presLayoutVars>
      </dgm:prSet>
      <dgm:spPr/>
    </dgm:pt>
    <dgm:pt modelId="{0606FE6D-FDB9-4401-A393-5758131E1204}" type="pres">
      <dgm:prSet presAssocID="{B3E34680-83BB-40F0-A699-95B56D512AB9}" presName="sibTrans" presStyleCnt="0"/>
      <dgm:spPr/>
    </dgm:pt>
    <dgm:pt modelId="{2AF01537-77C3-41A5-9B5A-44B062BFEA52}" type="pres">
      <dgm:prSet presAssocID="{178FC6CE-943D-40D2-8133-34ADD28EF379}" presName="textNode" presStyleLbl="node1" presStyleIdx="1" presStyleCnt="8">
        <dgm:presLayoutVars>
          <dgm:bulletEnabled val="1"/>
        </dgm:presLayoutVars>
      </dgm:prSet>
      <dgm:spPr/>
    </dgm:pt>
    <dgm:pt modelId="{D92A1CC1-F388-472C-B81F-EB4511DCAE3F}" type="pres">
      <dgm:prSet presAssocID="{26C3D800-2618-45C8-B70F-C7F205547A07}" presName="sibTrans" presStyleCnt="0"/>
      <dgm:spPr/>
    </dgm:pt>
    <dgm:pt modelId="{E438CA75-86CD-4B1B-85D8-0B9319583824}" type="pres">
      <dgm:prSet presAssocID="{A57C49A9-CD1B-4F52-84B1-18803A6A1AAB}" presName="textNode" presStyleLbl="node1" presStyleIdx="2" presStyleCnt="8">
        <dgm:presLayoutVars>
          <dgm:bulletEnabled val="1"/>
        </dgm:presLayoutVars>
      </dgm:prSet>
      <dgm:spPr/>
    </dgm:pt>
    <dgm:pt modelId="{815223AF-093F-45EE-A572-046102724BCA}" type="pres">
      <dgm:prSet presAssocID="{6260E332-64C9-4CBE-97D0-F1D9A75D04F9}" presName="sibTrans" presStyleCnt="0"/>
      <dgm:spPr/>
    </dgm:pt>
    <dgm:pt modelId="{E2848810-967B-40D6-AF2F-5759CBECFE23}" type="pres">
      <dgm:prSet presAssocID="{0A4E21FF-6733-4082-89CD-0CF36327280D}" presName="textNode" presStyleLbl="node1" presStyleIdx="3" presStyleCnt="8">
        <dgm:presLayoutVars>
          <dgm:bulletEnabled val="1"/>
        </dgm:presLayoutVars>
      </dgm:prSet>
      <dgm:spPr/>
    </dgm:pt>
    <dgm:pt modelId="{C23A1DED-5E3C-4EAF-AC4A-2F2DADED8FDA}" type="pres">
      <dgm:prSet presAssocID="{932883CB-B61E-4494-99B9-39718C793109}" presName="sibTrans" presStyleCnt="0"/>
      <dgm:spPr/>
    </dgm:pt>
    <dgm:pt modelId="{E9AD4899-365E-4589-B698-6EB7D6C74C0E}" type="pres">
      <dgm:prSet presAssocID="{A4506396-6CDE-43CF-9488-7E7A677EAA64}" presName="textNode" presStyleLbl="node1" presStyleIdx="4" presStyleCnt="8">
        <dgm:presLayoutVars>
          <dgm:bulletEnabled val="1"/>
        </dgm:presLayoutVars>
      </dgm:prSet>
      <dgm:spPr/>
    </dgm:pt>
    <dgm:pt modelId="{762820DC-739D-4CBD-A60A-FA27F17AF3E1}" type="pres">
      <dgm:prSet presAssocID="{3FC89BE4-6BDD-49A5-871A-86C62C532786}" presName="sibTrans" presStyleCnt="0"/>
      <dgm:spPr/>
    </dgm:pt>
    <dgm:pt modelId="{C68B3CAF-B60C-40CA-8A8B-632AD569DE41}" type="pres">
      <dgm:prSet presAssocID="{F8BC9D6E-3272-42D7-98BB-1EE8C1C593EA}" presName="textNode" presStyleLbl="node1" presStyleIdx="5" presStyleCnt="8">
        <dgm:presLayoutVars>
          <dgm:bulletEnabled val="1"/>
        </dgm:presLayoutVars>
      </dgm:prSet>
      <dgm:spPr/>
    </dgm:pt>
    <dgm:pt modelId="{F5939030-4601-43BF-B0A5-C6B02A6A45C9}" type="pres">
      <dgm:prSet presAssocID="{F21418DE-B15C-4938-A969-5D96FB25D34A}" presName="sibTrans" presStyleCnt="0"/>
      <dgm:spPr/>
    </dgm:pt>
    <dgm:pt modelId="{879F25DA-B89B-48A9-B571-C30EB3CE545E}" type="pres">
      <dgm:prSet presAssocID="{DF076D42-FC6A-45DB-8853-E5B4DE67765E}" presName="textNode" presStyleLbl="node1" presStyleIdx="6" presStyleCnt="8">
        <dgm:presLayoutVars>
          <dgm:bulletEnabled val="1"/>
        </dgm:presLayoutVars>
      </dgm:prSet>
      <dgm:spPr/>
    </dgm:pt>
    <dgm:pt modelId="{9109F622-AC01-474F-B8D6-ED17976C137D}" type="pres">
      <dgm:prSet presAssocID="{0926FC1A-44EF-459A-BE9B-BFE89464BD9E}" presName="sibTrans" presStyleCnt="0"/>
      <dgm:spPr/>
    </dgm:pt>
    <dgm:pt modelId="{C3A92C38-41B8-40FB-BA58-DA5CDD92C193}" type="pres">
      <dgm:prSet presAssocID="{EE34FED7-24D2-4BE7-AA71-6D27D96C120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A227FC0A-31E1-4EDB-942E-2A1DD2CA650D}" srcId="{1A6BA3F4-C568-4E14-8DE4-4C8F43D41CBB}" destId="{F830E118-A2C2-407D-90A1-9DF410ADEC92}" srcOrd="0" destOrd="0" parTransId="{169F127A-75A4-4E15-952C-05AD53D7B1B2}" sibTransId="{B3E34680-83BB-40F0-A699-95B56D512AB9}"/>
    <dgm:cxn modelId="{8036240E-6620-442F-A438-CD92495E2D75}" type="presOf" srcId="{7B0F9F5C-E7F8-41A0-AFC9-3697126E0478}" destId="{E438CA75-86CD-4B1B-85D8-0B9319583824}" srcOrd="0" destOrd="1" presId="urn:microsoft.com/office/officeart/2005/8/layout/hProcess9"/>
    <dgm:cxn modelId="{B9ED420F-28C5-468F-97C0-207BB6198A47}" type="presOf" srcId="{EE34FED7-24D2-4BE7-AA71-6D27D96C1208}" destId="{C3A92C38-41B8-40FB-BA58-DA5CDD92C193}" srcOrd="0" destOrd="0" presId="urn:microsoft.com/office/officeart/2005/8/layout/hProcess9"/>
    <dgm:cxn modelId="{9A100916-1EE7-400B-AB6E-69D02DE59359}" type="presOf" srcId="{72A4A39B-F254-4ADC-9F37-B65111089574}" destId="{C68B3CAF-B60C-40CA-8A8B-632AD569DE41}" srcOrd="0" destOrd="1" presId="urn:microsoft.com/office/officeart/2005/8/layout/hProcess9"/>
    <dgm:cxn modelId="{136B8623-EDF9-4E99-821C-1DF5B87B6D10}" srcId="{A4506396-6CDE-43CF-9488-7E7A677EAA64}" destId="{6B275735-22D4-469B-BA24-AE634788E804}" srcOrd="0" destOrd="0" parTransId="{D6BCAE34-ACD3-4C7C-8DB2-61989097B265}" sibTransId="{124A9A94-12E3-46BF-8FC6-636F949D864F}"/>
    <dgm:cxn modelId="{E89D1326-72A7-4392-8331-8FF825B7CD79}" srcId="{F830E118-A2C2-407D-90A1-9DF410ADEC92}" destId="{345EA7AB-8823-4F9D-BB50-AA3595829D77}" srcOrd="1" destOrd="0" parTransId="{C6F529FA-0A9C-4FB6-9858-1CA8013C2ECD}" sibTransId="{7C41F0CC-FA01-4FC2-9A2C-40D12D2AACC9}"/>
    <dgm:cxn modelId="{D0193528-BA26-4D51-8556-FCD508B93748}" srcId="{178FC6CE-943D-40D2-8133-34ADD28EF379}" destId="{57585BF0-2EF8-4006-9789-55E2063CAAC1}" srcOrd="0" destOrd="0" parTransId="{A68E02B4-1580-44B7-9549-ED05C7FDB869}" sibTransId="{C8F76555-0E30-42ED-8981-6CA583CD9B1E}"/>
    <dgm:cxn modelId="{EBD7662C-9232-41C3-A1F2-F00938DBCB33}" srcId="{0A4E21FF-6733-4082-89CD-0CF36327280D}" destId="{80338EA1-22B6-4AB8-9B83-00C258756E7D}" srcOrd="0" destOrd="0" parTransId="{272D5AC3-19F4-4850-80F5-B0E1CEF5F68A}" sibTransId="{9592E843-3A2C-49DC-993B-4799E9408D2B}"/>
    <dgm:cxn modelId="{E83D862E-F550-4A92-BE05-9965D27B7A93}" srcId="{1A6BA3F4-C568-4E14-8DE4-4C8F43D41CBB}" destId="{EE34FED7-24D2-4BE7-AA71-6D27D96C1208}" srcOrd="7" destOrd="0" parTransId="{2E1F740D-EF8F-4714-BC2C-C6624AEC7B11}" sibTransId="{432F4FF1-D2B5-4A5D-90B6-32FB7E8C16DC}"/>
    <dgm:cxn modelId="{FB05AC30-C099-474F-9D7B-CAB7D45A13A8}" type="presOf" srcId="{FF188935-1AAF-4885-9E70-CA24174389E3}" destId="{1A3174DA-1FA7-42C3-8CDC-42E3E014B838}" srcOrd="0" destOrd="1" presId="urn:microsoft.com/office/officeart/2005/8/layout/hProcess9"/>
    <dgm:cxn modelId="{41B31838-ACA1-4D7F-912D-37F6C8270627}" srcId="{F830E118-A2C2-407D-90A1-9DF410ADEC92}" destId="{FF188935-1AAF-4885-9E70-CA24174389E3}" srcOrd="0" destOrd="0" parTransId="{9975032A-C23E-48F9-A2F5-6368309E128D}" sibTransId="{7BE56B76-FCEA-4524-B1DF-6C8E14C96B3A}"/>
    <dgm:cxn modelId="{81B36B39-16A1-4C30-A047-BBBCAEC15CDF}" srcId="{1A6BA3F4-C568-4E14-8DE4-4C8F43D41CBB}" destId="{A4506396-6CDE-43CF-9488-7E7A677EAA64}" srcOrd="4" destOrd="0" parTransId="{90C731CD-F43B-481D-8199-CD0A7985953C}" sibTransId="{3FC89BE4-6BDD-49A5-871A-86C62C532786}"/>
    <dgm:cxn modelId="{F994E83E-FCFA-4C3D-BB6F-C5F671A71B77}" type="presOf" srcId="{1A6BA3F4-C568-4E14-8DE4-4C8F43D41CBB}" destId="{A36E25D8-401C-44D5-9E28-5EDBD667FA88}" srcOrd="0" destOrd="0" presId="urn:microsoft.com/office/officeart/2005/8/layout/hProcess9"/>
    <dgm:cxn modelId="{E1251A64-36DB-4AA2-9016-D355A9AC7E91}" type="presOf" srcId="{0A4E21FF-6733-4082-89CD-0CF36327280D}" destId="{E2848810-967B-40D6-AF2F-5759CBECFE23}" srcOrd="0" destOrd="0" presId="urn:microsoft.com/office/officeart/2005/8/layout/hProcess9"/>
    <dgm:cxn modelId="{DC7FF244-4EB4-4B0B-BD19-E99A8821C2CC}" srcId="{A57C49A9-CD1B-4F52-84B1-18803A6A1AAB}" destId="{7B0F9F5C-E7F8-41A0-AFC9-3697126E0478}" srcOrd="0" destOrd="0" parTransId="{9B4F013E-5EC0-4BF9-A544-956BB6402A93}" sibTransId="{EF6DFB12-63B9-4FC7-9BA6-E618DE6EBE9E}"/>
    <dgm:cxn modelId="{87060269-7412-4AD9-B33D-DD58192E05F2}" type="presOf" srcId="{A4506396-6CDE-43CF-9488-7E7A677EAA64}" destId="{E9AD4899-365E-4589-B698-6EB7D6C74C0E}" srcOrd="0" destOrd="0" presId="urn:microsoft.com/office/officeart/2005/8/layout/hProcess9"/>
    <dgm:cxn modelId="{AF4BBE49-E430-4D9F-AA69-143FF80B7151}" srcId="{1A6BA3F4-C568-4E14-8DE4-4C8F43D41CBB}" destId="{178FC6CE-943D-40D2-8133-34ADD28EF379}" srcOrd="1" destOrd="0" parTransId="{8D6FCF85-DDC2-4D8A-B065-254A73AC2E6A}" sibTransId="{26C3D800-2618-45C8-B70F-C7F205547A07}"/>
    <dgm:cxn modelId="{1F556E7B-AF81-47D1-B36C-FCD1E66B851A}" srcId="{1A6BA3F4-C568-4E14-8DE4-4C8F43D41CBB}" destId="{F8BC9D6E-3272-42D7-98BB-1EE8C1C593EA}" srcOrd="5" destOrd="0" parTransId="{D5EDB656-D8C6-4624-B528-81DD3B434150}" sibTransId="{F21418DE-B15C-4938-A969-5D96FB25D34A}"/>
    <dgm:cxn modelId="{22ABD085-C775-4282-B6A2-E551C2AEFA65}" type="presOf" srcId="{345EA7AB-8823-4F9D-BB50-AA3595829D77}" destId="{1A3174DA-1FA7-42C3-8CDC-42E3E014B838}" srcOrd="0" destOrd="2" presId="urn:microsoft.com/office/officeart/2005/8/layout/hProcess9"/>
    <dgm:cxn modelId="{CEC7E488-3A01-4C2A-BBC5-8207A651E685}" type="presOf" srcId="{178FC6CE-943D-40D2-8133-34ADD28EF379}" destId="{2AF01537-77C3-41A5-9B5A-44B062BFEA52}" srcOrd="0" destOrd="0" presId="urn:microsoft.com/office/officeart/2005/8/layout/hProcess9"/>
    <dgm:cxn modelId="{90252589-CE76-4FF8-9420-2A38C3D59F0C}" type="presOf" srcId="{AD952803-E3C1-4C59-9A2C-BDFBDD8878C2}" destId="{879F25DA-B89B-48A9-B571-C30EB3CE545E}" srcOrd="0" destOrd="1" presId="urn:microsoft.com/office/officeart/2005/8/layout/hProcess9"/>
    <dgm:cxn modelId="{AA319CA2-9F95-4C01-A032-5B38AFDCC3E4}" type="presOf" srcId="{6B275735-22D4-469B-BA24-AE634788E804}" destId="{E9AD4899-365E-4589-B698-6EB7D6C74C0E}" srcOrd="0" destOrd="1" presId="urn:microsoft.com/office/officeart/2005/8/layout/hProcess9"/>
    <dgm:cxn modelId="{9A7FBDA3-6B83-456D-B381-033EB414AE27}" srcId="{1A6BA3F4-C568-4E14-8DE4-4C8F43D41CBB}" destId="{0A4E21FF-6733-4082-89CD-0CF36327280D}" srcOrd="3" destOrd="0" parTransId="{D16E2852-17A1-4B19-A588-A58FEDADB0FA}" sibTransId="{932883CB-B61E-4494-99B9-39718C793109}"/>
    <dgm:cxn modelId="{F97E02A6-7368-4718-BF5C-3E5C66659BA3}" srcId="{EE34FED7-24D2-4BE7-AA71-6D27D96C1208}" destId="{F95C2279-E578-45F2-8C96-7881ECAD5758}" srcOrd="0" destOrd="0" parTransId="{0E28E384-4999-4FFE-A911-FB06A1C8C715}" sibTransId="{A1E28EBD-2AD1-4C01-8FB5-A97A468246A1}"/>
    <dgm:cxn modelId="{807789AB-1F08-4DA4-A802-28ABA62B8943}" srcId="{1A6BA3F4-C568-4E14-8DE4-4C8F43D41CBB}" destId="{DF076D42-FC6A-45DB-8853-E5B4DE67765E}" srcOrd="6" destOrd="0" parTransId="{55206693-43E1-4D59-97A6-4FC428F98A3F}" sibTransId="{0926FC1A-44EF-459A-BE9B-BFE89464BD9E}"/>
    <dgm:cxn modelId="{4595CBB9-8D11-4EA1-B996-FDBD739EC4F2}" type="presOf" srcId="{57585BF0-2EF8-4006-9789-55E2063CAAC1}" destId="{2AF01537-77C3-41A5-9B5A-44B062BFEA52}" srcOrd="0" destOrd="1" presId="urn:microsoft.com/office/officeart/2005/8/layout/hProcess9"/>
    <dgm:cxn modelId="{FCE09CBF-7382-4917-A64B-9BF02E73DC56}" type="presOf" srcId="{DF076D42-FC6A-45DB-8853-E5B4DE67765E}" destId="{879F25DA-B89B-48A9-B571-C30EB3CE545E}" srcOrd="0" destOrd="0" presId="urn:microsoft.com/office/officeart/2005/8/layout/hProcess9"/>
    <dgm:cxn modelId="{39C92DC3-6968-492F-9258-9BF92D73629B}" srcId="{1A6BA3F4-C568-4E14-8DE4-4C8F43D41CBB}" destId="{A57C49A9-CD1B-4F52-84B1-18803A6A1AAB}" srcOrd="2" destOrd="0" parTransId="{C3314CA2-2CC1-4E58-8739-8E134B67AE35}" sibTransId="{6260E332-64C9-4CBE-97D0-F1D9A75D04F9}"/>
    <dgm:cxn modelId="{40D99BC8-E724-42D2-980C-1CAFFE824433}" type="presOf" srcId="{A57C49A9-CD1B-4F52-84B1-18803A6A1AAB}" destId="{E438CA75-86CD-4B1B-85D8-0B9319583824}" srcOrd="0" destOrd="0" presId="urn:microsoft.com/office/officeart/2005/8/layout/hProcess9"/>
    <dgm:cxn modelId="{663697CC-84CD-4A3E-B0D8-E568986DE39C}" type="presOf" srcId="{F95C2279-E578-45F2-8C96-7881ECAD5758}" destId="{C3A92C38-41B8-40FB-BA58-DA5CDD92C193}" srcOrd="0" destOrd="1" presId="urn:microsoft.com/office/officeart/2005/8/layout/hProcess9"/>
    <dgm:cxn modelId="{A31D49E0-CDDF-4E12-AF0F-E4510CDC2502}" srcId="{F8BC9D6E-3272-42D7-98BB-1EE8C1C593EA}" destId="{72A4A39B-F254-4ADC-9F37-B65111089574}" srcOrd="0" destOrd="0" parTransId="{8F9D0991-4C80-4E0D-ABA6-D387066F8F5A}" sibTransId="{A0F74527-8E78-4E85-B84B-FAF013A583D1}"/>
    <dgm:cxn modelId="{D5FB1FF3-E365-493E-B7A4-1DAB074089A4}" type="presOf" srcId="{F830E118-A2C2-407D-90A1-9DF410ADEC92}" destId="{1A3174DA-1FA7-42C3-8CDC-42E3E014B838}" srcOrd="0" destOrd="0" presId="urn:microsoft.com/office/officeart/2005/8/layout/hProcess9"/>
    <dgm:cxn modelId="{1974E9F3-FD9F-41EE-8DF7-7A836212BE20}" type="presOf" srcId="{F8BC9D6E-3272-42D7-98BB-1EE8C1C593EA}" destId="{C68B3CAF-B60C-40CA-8A8B-632AD569DE41}" srcOrd="0" destOrd="0" presId="urn:microsoft.com/office/officeart/2005/8/layout/hProcess9"/>
    <dgm:cxn modelId="{683463FC-8480-4C4D-BEB7-4B6A9B463208}" type="presOf" srcId="{80338EA1-22B6-4AB8-9B83-00C258756E7D}" destId="{E2848810-967B-40D6-AF2F-5759CBECFE23}" srcOrd="0" destOrd="1" presId="urn:microsoft.com/office/officeart/2005/8/layout/hProcess9"/>
    <dgm:cxn modelId="{B1ACF4FF-7316-4DC6-AA3B-C6A903223258}" srcId="{DF076D42-FC6A-45DB-8853-E5B4DE67765E}" destId="{AD952803-E3C1-4C59-9A2C-BDFBDD8878C2}" srcOrd="0" destOrd="0" parTransId="{756DA329-E3CC-4783-A5C0-936733322367}" sibTransId="{03569168-9697-4E40-B20E-10E401C03AD5}"/>
    <dgm:cxn modelId="{CBF9BEAB-6B1B-4E9D-8F3C-6276DC8E42C7}" type="presParOf" srcId="{A36E25D8-401C-44D5-9E28-5EDBD667FA88}" destId="{0FBBE5AF-B2AF-41D6-B3DD-C4BFEEF3D36C}" srcOrd="0" destOrd="0" presId="urn:microsoft.com/office/officeart/2005/8/layout/hProcess9"/>
    <dgm:cxn modelId="{2C405F18-8546-4F0B-AD31-7C2CA77A5BF1}" type="presParOf" srcId="{A36E25D8-401C-44D5-9E28-5EDBD667FA88}" destId="{7820AAD3-402B-4891-8C32-BD0C7E5761CE}" srcOrd="1" destOrd="0" presId="urn:microsoft.com/office/officeart/2005/8/layout/hProcess9"/>
    <dgm:cxn modelId="{51C2EB83-102A-40A7-8EB6-EEAECA94A5BF}" type="presParOf" srcId="{7820AAD3-402B-4891-8C32-BD0C7E5761CE}" destId="{1A3174DA-1FA7-42C3-8CDC-42E3E014B838}" srcOrd="0" destOrd="0" presId="urn:microsoft.com/office/officeart/2005/8/layout/hProcess9"/>
    <dgm:cxn modelId="{682435FC-AFF7-4026-A76E-F8FD3F9E50ED}" type="presParOf" srcId="{7820AAD3-402B-4891-8C32-BD0C7E5761CE}" destId="{0606FE6D-FDB9-4401-A393-5758131E1204}" srcOrd="1" destOrd="0" presId="urn:microsoft.com/office/officeart/2005/8/layout/hProcess9"/>
    <dgm:cxn modelId="{A2E9AEE9-4E11-4D44-8122-C0CFC2A363B0}" type="presParOf" srcId="{7820AAD3-402B-4891-8C32-BD0C7E5761CE}" destId="{2AF01537-77C3-41A5-9B5A-44B062BFEA52}" srcOrd="2" destOrd="0" presId="urn:microsoft.com/office/officeart/2005/8/layout/hProcess9"/>
    <dgm:cxn modelId="{43FDB4CA-9BDC-44CB-A324-DA2948207BC9}" type="presParOf" srcId="{7820AAD3-402B-4891-8C32-BD0C7E5761CE}" destId="{D92A1CC1-F388-472C-B81F-EB4511DCAE3F}" srcOrd="3" destOrd="0" presId="urn:microsoft.com/office/officeart/2005/8/layout/hProcess9"/>
    <dgm:cxn modelId="{5757B2DA-649A-49BB-A309-9AD5B390BB5A}" type="presParOf" srcId="{7820AAD3-402B-4891-8C32-BD0C7E5761CE}" destId="{E438CA75-86CD-4B1B-85D8-0B9319583824}" srcOrd="4" destOrd="0" presId="urn:microsoft.com/office/officeart/2005/8/layout/hProcess9"/>
    <dgm:cxn modelId="{9767203C-4D7C-45E8-AB1C-8C0FE8A8A8A9}" type="presParOf" srcId="{7820AAD3-402B-4891-8C32-BD0C7E5761CE}" destId="{815223AF-093F-45EE-A572-046102724BCA}" srcOrd="5" destOrd="0" presId="urn:microsoft.com/office/officeart/2005/8/layout/hProcess9"/>
    <dgm:cxn modelId="{2190141E-DFB9-4E28-A4E1-1E9A021AD1B1}" type="presParOf" srcId="{7820AAD3-402B-4891-8C32-BD0C7E5761CE}" destId="{E2848810-967B-40D6-AF2F-5759CBECFE23}" srcOrd="6" destOrd="0" presId="urn:microsoft.com/office/officeart/2005/8/layout/hProcess9"/>
    <dgm:cxn modelId="{FABDF711-B928-42F0-9EF4-8F57D1349077}" type="presParOf" srcId="{7820AAD3-402B-4891-8C32-BD0C7E5761CE}" destId="{C23A1DED-5E3C-4EAF-AC4A-2F2DADED8FDA}" srcOrd="7" destOrd="0" presId="urn:microsoft.com/office/officeart/2005/8/layout/hProcess9"/>
    <dgm:cxn modelId="{595F5739-73F0-4C0F-B4A9-8170F580A821}" type="presParOf" srcId="{7820AAD3-402B-4891-8C32-BD0C7E5761CE}" destId="{E9AD4899-365E-4589-B698-6EB7D6C74C0E}" srcOrd="8" destOrd="0" presId="urn:microsoft.com/office/officeart/2005/8/layout/hProcess9"/>
    <dgm:cxn modelId="{FF16D02A-7782-43E1-994C-9D4BE1395DF2}" type="presParOf" srcId="{7820AAD3-402B-4891-8C32-BD0C7E5761CE}" destId="{762820DC-739D-4CBD-A60A-FA27F17AF3E1}" srcOrd="9" destOrd="0" presId="urn:microsoft.com/office/officeart/2005/8/layout/hProcess9"/>
    <dgm:cxn modelId="{A96C26E6-C1AD-476F-8F22-5DECD7D78963}" type="presParOf" srcId="{7820AAD3-402B-4891-8C32-BD0C7E5761CE}" destId="{C68B3CAF-B60C-40CA-8A8B-632AD569DE41}" srcOrd="10" destOrd="0" presId="urn:microsoft.com/office/officeart/2005/8/layout/hProcess9"/>
    <dgm:cxn modelId="{A715272D-52B1-4D43-9611-10DF80056760}" type="presParOf" srcId="{7820AAD3-402B-4891-8C32-BD0C7E5761CE}" destId="{F5939030-4601-43BF-B0A5-C6B02A6A45C9}" srcOrd="11" destOrd="0" presId="urn:microsoft.com/office/officeart/2005/8/layout/hProcess9"/>
    <dgm:cxn modelId="{435083C8-3929-4188-9D77-0A1DE3C95109}" type="presParOf" srcId="{7820AAD3-402B-4891-8C32-BD0C7E5761CE}" destId="{879F25DA-B89B-48A9-B571-C30EB3CE545E}" srcOrd="12" destOrd="0" presId="urn:microsoft.com/office/officeart/2005/8/layout/hProcess9"/>
    <dgm:cxn modelId="{C055456B-F476-44A9-B6A4-DC97E1AABBE4}" type="presParOf" srcId="{7820AAD3-402B-4891-8C32-BD0C7E5761CE}" destId="{9109F622-AC01-474F-B8D6-ED17976C137D}" srcOrd="13" destOrd="0" presId="urn:microsoft.com/office/officeart/2005/8/layout/hProcess9"/>
    <dgm:cxn modelId="{4973EB9B-F613-48D1-8F23-FBFDD4583259}" type="presParOf" srcId="{7820AAD3-402B-4891-8C32-BD0C7E5761CE}" destId="{C3A92C38-41B8-40FB-BA58-DA5CDD92C19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14A734-CCD2-4187-83E4-61D1EB81FB4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714CA-8554-46BB-B6C8-329AA434FDB4}">
      <dgm:prSet phldrT="[Text]"/>
      <dgm:spPr/>
      <dgm:t>
        <a:bodyPr/>
        <a:lstStyle/>
        <a:p>
          <a:r>
            <a:rPr lang="en-US" dirty="0"/>
            <a:t>Evaluate Technical Requirements</a:t>
          </a:r>
        </a:p>
      </dgm:t>
    </dgm:pt>
    <dgm:pt modelId="{939976DA-657D-485C-A9C4-56BF4AD785C0}" type="parTrans" cxnId="{6E7C3FE6-E3BB-40F5-8856-5C6FE29FE219}">
      <dgm:prSet/>
      <dgm:spPr/>
      <dgm:t>
        <a:bodyPr/>
        <a:lstStyle/>
        <a:p>
          <a:endParaRPr lang="en-US"/>
        </a:p>
      </dgm:t>
    </dgm:pt>
    <dgm:pt modelId="{10BF5BC8-C2E5-4A85-8C42-48374900A766}" type="sibTrans" cxnId="{6E7C3FE6-E3BB-40F5-8856-5C6FE29FE219}">
      <dgm:prSet/>
      <dgm:spPr/>
      <dgm:t>
        <a:bodyPr/>
        <a:lstStyle/>
        <a:p>
          <a:endParaRPr lang="en-US"/>
        </a:p>
      </dgm:t>
    </dgm:pt>
    <dgm:pt modelId="{4A8EC7A3-99B6-4CDA-8B9C-6A7BD0846DA2}">
      <dgm:prSet phldrT="[Text]"/>
      <dgm:spPr/>
      <dgm:t>
        <a:bodyPr/>
        <a:lstStyle/>
        <a:p>
          <a:r>
            <a:rPr lang="en-US" b="1" dirty="0"/>
            <a:t>Programming Languages: </a:t>
          </a:r>
          <a:r>
            <a:rPr lang="en-US" dirty="0"/>
            <a:t>Identify suitable programming languages</a:t>
          </a:r>
        </a:p>
      </dgm:t>
    </dgm:pt>
    <dgm:pt modelId="{490C64D8-1511-43CE-9417-1F5917C4E5A3}" type="parTrans" cxnId="{7AEF7EC9-C971-4DDB-8D1E-8347E42BEC87}">
      <dgm:prSet/>
      <dgm:spPr/>
      <dgm:t>
        <a:bodyPr/>
        <a:lstStyle/>
        <a:p>
          <a:endParaRPr lang="en-US"/>
        </a:p>
      </dgm:t>
    </dgm:pt>
    <dgm:pt modelId="{2D60BBD4-979D-4815-A490-AC7B1F0474D3}" type="sibTrans" cxnId="{7AEF7EC9-C971-4DDB-8D1E-8347E42BEC87}">
      <dgm:prSet/>
      <dgm:spPr/>
      <dgm:t>
        <a:bodyPr/>
        <a:lstStyle/>
        <a:p>
          <a:endParaRPr lang="en-US"/>
        </a:p>
      </dgm:t>
    </dgm:pt>
    <dgm:pt modelId="{D9F12414-1382-4C62-B75B-D7C71B046E37}">
      <dgm:prSet/>
      <dgm:spPr/>
      <dgm:t>
        <a:bodyPr/>
        <a:lstStyle/>
        <a:p>
          <a:r>
            <a:rPr lang="en-US" b="1" dirty="0"/>
            <a:t>Frameworks and Libraries: </a:t>
          </a:r>
          <a:r>
            <a:rPr lang="en-US" dirty="0"/>
            <a:t>Select frameworks to accelerate development.</a:t>
          </a:r>
        </a:p>
      </dgm:t>
    </dgm:pt>
    <dgm:pt modelId="{0256A3EC-1B6D-4C11-847B-784E1B8C3216}" type="parTrans" cxnId="{B682B47F-6DEA-4569-B2D7-098CC0172989}">
      <dgm:prSet/>
      <dgm:spPr/>
      <dgm:t>
        <a:bodyPr/>
        <a:lstStyle/>
        <a:p>
          <a:endParaRPr lang="en-US"/>
        </a:p>
      </dgm:t>
    </dgm:pt>
    <dgm:pt modelId="{2705803D-E030-45A2-9EC7-F45619773F0F}" type="sibTrans" cxnId="{B682B47F-6DEA-4569-B2D7-098CC0172989}">
      <dgm:prSet/>
      <dgm:spPr/>
      <dgm:t>
        <a:bodyPr/>
        <a:lstStyle/>
        <a:p>
          <a:endParaRPr lang="en-US"/>
        </a:p>
      </dgm:t>
    </dgm:pt>
    <dgm:pt modelId="{88667BAA-D000-48BE-910F-8BD9B8768D4A}">
      <dgm:prSet/>
      <dgm:spPr/>
      <dgm:t>
        <a:bodyPr/>
        <a:lstStyle/>
        <a:p>
          <a:r>
            <a:rPr lang="en-US" b="1" dirty="0"/>
            <a:t>Databases: </a:t>
          </a:r>
          <a:r>
            <a:rPr lang="en-US" dirty="0"/>
            <a:t>Choose a database for efficient data storage.</a:t>
          </a:r>
        </a:p>
      </dgm:t>
    </dgm:pt>
    <dgm:pt modelId="{BC50453C-4F0D-4A49-80D0-AC2DB135F431}" type="parTrans" cxnId="{3F0E629F-EEB1-4EFA-B1F1-46A7A53709FB}">
      <dgm:prSet/>
      <dgm:spPr/>
      <dgm:t>
        <a:bodyPr/>
        <a:lstStyle/>
        <a:p>
          <a:endParaRPr lang="en-US"/>
        </a:p>
      </dgm:t>
    </dgm:pt>
    <dgm:pt modelId="{7439C8AD-0A08-4B69-9525-5CD888B0E6B4}" type="sibTrans" cxnId="{3F0E629F-EEB1-4EFA-B1F1-46A7A53709FB}">
      <dgm:prSet/>
      <dgm:spPr/>
      <dgm:t>
        <a:bodyPr/>
        <a:lstStyle/>
        <a:p>
          <a:endParaRPr lang="en-US"/>
        </a:p>
      </dgm:t>
    </dgm:pt>
    <dgm:pt modelId="{E1869687-CC97-452A-8B6A-B083C2A99BE9}">
      <dgm:prSet/>
      <dgm:spPr/>
      <dgm:t>
        <a:bodyPr/>
        <a:lstStyle/>
        <a:p>
          <a:r>
            <a:rPr lang="en-US" b="1" dirty="0"/>
            <a:t>Third-Party Integrations: </a:t>
          </a:r>
          <a:r>
            <a:rPr lang="en-US" dirty="0"/>
            <a:t>Plan external services or APIs.</a:t>
          </a:r>
        </a:p>
      </dgm:t>
    </dgm:pt>
    <dgm:pt modelId="{78C7F2BF-797E-45E6-B24F-3DD2CDEDB9D3}" type="parTrans" cxnId="{FD8F5A25-CB85-4B44-861C-7B88F065B71B}">
      <dgm:prSet/>
      <dgm:spPr/>
      <dgm:t>
        <a:bodyPr/>
        <a:lstStyle/>
        <a:p>
          <a:endParaRPr lang="en-US"/>
        </a:p>
      </dgm:t>
    </dgm:pt>
    <dgm:pt modelId="{583BD5AA-9F30-4A58-B280-079D20951873}" type="sibTrans" cxnId="{FD8F5A25-CB85-4B44-861C-7B88F065B71B}">
      <dgm:prSet/>
      <dgm:spPr/>
      <dgm:t>
        <a:bodyPr/>
        <a:lstStyle/>
        <a:p>
          <a:endParaRPr lang="en-US"/>
        </a:p>
      </dgm:t>
    </dgm:pt>
    <dgm:pt modelId="{616050A8-7127-46C6-8349-25ED14D878A1}" type="pres">
      <dgm:prSet presAssocID="{A014A734-CCD2-4187-83E4-61D1EB81FB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19E744-A029-4022-BAF6-BE113B926A36}" type="pres">
      <dgm:prSet presAssocID="{0DD714CA-8554-46BB-B6C8-329AA434FDB4}" presName="centerShape" presStyleLbl="node0" presStyleIdx="0" presStyleCnt="1"/>
      <dgm:spPr/>
    </dgm:pt>
    <dgm:pt modelId="{96F1998F-DFD9-4B2A-A963-1F57237B5204}" type="pres">
      <dgm:prSet presAssocID="{4A8EC7A3-99B6-4CDA-8B9C-6A7BD0846DA2}" presName="node" presStyleLbl="node1" presStyleIdx="0" presStyleCnt="4">
        <dgm:presLayoutVars>
          <dgm:bulletEnabled val="1"/>
        </dgm:presLayoutVars>
      </dgm:prSet>
      <dgm:spPr/>
    </dgm:pt>
    <dgm:pt modelId="{995C556E-4139-4C13-B986-42F1ED84EA4F}" type="pres">
      <dgm:prSet presAssocID="{4A8EC7A3-99B6-4CDA-8B9C-6A7BD0846DA2}" presName="dummy" presStyleCnt="0"/>
      <dgm:spPr/>
    </dgm:pt>
    <dgm:pt modelId="{DCDFFA38-51B2-4595-9B3B-C2C648A4D82E}" type="pres">
      <dgm:prSet presAssocID="{2D60BBD4-979D-4815-A490-AC7B1F0474D3}" presName="sibTrans" presStyleLbl="sibTrans2D1" presStyleIdx="0" presStyleCnt="4"/>
      <dgm:spPr/>
    </dgm:pt>
    <dgm:pt modelId="{17786AD9-CDB9-4BB5-97FC-71DFFDBBB699}" type="pres">
      <dgm:prSet presAssocID="{D9F12414-1382-4C62-B75B-D7C71B046E37}" presName="node" presStyleLbl="node1" presStyleIdx="1" presStyleCnt="4">
        <dgm:presLayoutVars>
          <dgm:bulletEnabled val="1"/>
        </dgm:presLayoutVars>
      </dgm:prSet>
      <dgm:spPr/>
    </dgm:pt>
    <dgm:pt modelId="{47D5CB54-1A9F-453F-8B6F-8DEB68CFB73E}" type="pres">
      <dgm:prSet presAssocID="{D9F12414-1382-4C62-B75B-D7C71B046E37}" presName="dummy" presStyleCnt="0"/>
      <dgm:spPr/>
    </dgm:pt>
    <dgm:pt modelId="{54353051-40C1-4E65-936D-7F7831B10837}" type="pres">
      <dgm:prSet presAssocID="{2705803D-E030-45A2-9EC7-F45619773F0F}" presName="sibTrans" presStyleLbl="sibTrans2D1" presStyleIdx="1" presStyleCnt="4"/>
      <dgm:spPr/>
    </dgm:pt>
    <dgm:pt modelId="{7C67B221-20E4-459E-9E25-72224DAF4B1C}" type="pres">
      <dgm:prSet presAssocID="{88667BAA-D000-48BE-910F-8BD9B8768D4A}" presName="node" presStyleLbl="node1" presStyleIdx="2" presStyleCnt="4">
        <dgm:presLayoutVars>
          <dgm:bulletEnabled val="1"/>
        </dgm:presLayoutVars>
      </dgm:prSet>
      <dgm:spPr/>
    </dgm:pt>
    <dgm:pt modelId="{180B12A2-CAED-4735-A61F-904D87E30E79}" type="pres">
      <dgm:prSet presAssocID="{88667BAA-D000-48BE-910F-8BD9B8768D4A}" presName="dummy" presStyleCnt="0"/>
      <dgm:spPr/>
    </dgm:pt>
    <dgm:pt modelId="{110D19B3-7B5D-40BD-B83D-B1CB1E89547E}" type="pres">
      <dgm:prSet presAssocID="{7439C8AD-0A08-4B69-9525-5CD888B0E6B4}" presName="sibTrans" presStyleLbl="sibTrans2D1" presStyleIdx="2" presStyleCnt="4"/>
      <dgm:spPr/>
    </dgm:pt>
    <dgm:pt modelId="{1BC3ACA1-119B-4E75-9EC3-542BE4299669}" type="pres">
      <dgm:prSet presAssocID="{E1869687-CC97-452A-8B6A-B083C2A99BE9}" presName="node" presStyleLbl="node1" presStyleIdx="3" presStyleCnt="4">
        <dgm:presLayoutVars>
          <dgm:bulletEnabled val="1"/>
        </dgm:presLayoutVars>
      </dgm:prSet>
      <dgm:spPr/>
    </dgm:pt>
    <dgm:pt modelId="{323B86CF-2F98-4D4D-AF5E-A9ACF5B79A27}" type="pres">
      <dgm:prSet presAssocID="{E1869687-CC97-452A-8B6A-B083C2A99BE9}" presName="dummy" presStyleCnt="0"/>
      <dgm:spPr/>
    </dgm:pt>
    <dgm:pt modelId="{E299CB9C-4918-493F-A34B-7F8F1A5B425C}" type="pres">
      <dgm:prSet presAssocID="{583BD5AA-9F30-4A58-B280-079D20951873}" presName="sibTrans" presStyleLbl="sibTrans2D1" presStyleIdx="3" presStyleCnt="4"/>
      <dgm:spPr/>
    </dgm:pt>
  </dgm:ptLst>
  <dgm:cxnLst>
    <dgm:cxn modelId="{EDD34F09-F73F-46A6-9BAE-035761FFFA0A}" type="presOf" srcId="{2705803D-E030-45A2-9EC7-F45619773F0F}" destId="{54353051-40C1-4E65-936D-7F7831B10837}" srcOrd="0" destOrd="0" presId="urn:microsoft.com/office/officeart/2005/8/layout/radial6"/>
    <dgm:cxn modelId="{FD8F5A25-CB85-4B44-861C-7B88F065B71B}" srcId="{0DD714CA-8554-46BB-B6C8-329AA434FDB4}" destId="{E1869687-CC97-452A-8B6A-B083C2A99BE9}" srcOrd="3" destOrd="0" parTransId="{78C7F2BF-797E-45E6-B24F-3DD2CDEDB9D3}" sibTransId="{583BD5AA-9F30-4A58-B280-079D20951873}"/>
    <dgm:cxn modelId="{1C301E35-8ED8-4BA1-AA50-525319FDB024}" type="presOf" srcId="{A014A734-CCD2-4187-83E4-61D1EB81FB4D}" destId="{616050A8-7127-46C6-8349-25ED14D878A1}" srcOrd="0" destOrd="0" presId="urn:microsoft.com/office/officeart/2005/8/layout/radial6"/>
    <dgm:cxn modelId="{77F49568-C8B7-46A7-9A9E-A52CCB277AF5}" type="presOf" srcId="{E1869687-CC97-452A-8B6A-B083C2A99BE9}" destId="{1BC3ACA1-119B-4E75-9EC3-542BE4299669}" srcOrd="0" destOrd="0" presId="urn:microsoft.com/office/officeart/2005/8/layout/radial6"/>
    <dgm:cxn modelId="{B682B47F-6DEA-4569-B2D7-098CC0172989}" srcId="{0DD714CA-8554-46BB-B6C8-329AA434FDB4}" destId="{D9F12414-1382-4C62-B75B-D7C71B046E37}" srcOrd="1" destOrd="0" parTransId="{0256A3EC-1B6D-4C11-847B-784E1B8C3216}" sibTransId="{2705803D-E030-45A2-9EC7-F45619773F0F}"/>
    <dgm:cxn modelId="{3F0E629F-EEB1-4EFA-B1F1-46A7A53709FB}" srcId="{0DD714CA-8554-46BB-B6C8-329AA434FDB4}" destId="{88667BAA-D000-48BE-910F-8BD9B8768D4A}" srcOrd="2" destOrd="0" parTransId="{BC50453C-4F0D-4A49-80D0-AC2DB135F431}" sibTransId="{7439C8AD-0A08-4B69-9525-5CD888B0E6B4}"/>
    <dgm:cxn modelId="{3162799F-382B-40E8-A651-3420E7205DDC}" type="presOf" srcId="{7439C8AD-0A08-4B69-9525-5CD888B0E6B4}" destId="{110D19B3-7B5D-40BD-B83D-B1CB1E89547E}" srcOrd="0" destOrd="0" presId="urn:microsoft.com/office/officeart/2005/8/layout/radial6"/>
    <dgm:cxn modelId="{957705B0-269B-4F9D-9FC4-FEC7370F59D3}" type="presOf" srcId="{88667BAA-D000-48BE-910F-8BD9B8768D4A}" destId="{7C67B221-20E4-459E-9E25-72224DAF4B1C}" srcOrd="0" destOrd="0" presId="urn:microsoft.com/office/officeart/2005/8/layout/radial6"/>
    <dgm:cxn modelId="{F07147B9-35BE-4ED5-876B-EC4CCCACF530}" type="presOf" srcId="{2D60BBD4-979D-4815-A490-AC7B1F0474D3}" destId="{DCDFFA38-51B2-4595-9B3B-C2C648A4D82E}" srcOrd="0" destOrd="0" presId="urn:microsoft.com/office/officeart/2005/8/layout/radial6"/>
    <dgm:cxn modelId="{E5BE10BC-D2F1-41F0-A296-D88205B9D0C4}" type="presOf" srcId="{583BD5AA-9F30-4A58-B280-079D20951873}" destId="{E299CB9C-4918-493F-A34B-7F8F1A5B425C}" srcOrd="0" destOrd="0" presId="urn:microsoft.com/office/officeart/2005/8/layout/radial6"/>
    <dgm:cxn modelId="{7AEF7EC9-C971-4DDB-8D1E-8347E42BEC87}" srcId="{0DD714CA-8554-46BB-B6C8-329AA434FDB4}" destId="{4A8EC7A3-99B6-4CDA-8B9C-6A7BD0846DA2}" srcOrd="0" destOrd="0" parTransId="{490C64D8-1511-43CE-9417-1F5917C4E5A3}" sibTransId="{2D60BBD4-979D-4815-A490-AC7B1F0474D3}"/>
    <dgm:cxn modelId="{C4CAA8CC-6744-4AFC-96B3-D67940A5CDE9}" type="presOf" srcId="{4A8EC7A3-99B6-4CDA-8B9C-6A7BD0846DA2}" destId="{96F1998F-DFD9-4B2A-A963-1F57237B5204}" srcOrd="0" destOrd="0" presId="urn:microsoft.com/office/officeart/2005/8/layout/radial6"/>
    <dgm:cxn modelId="{6E7C3FE6-E3BB-40F5-8856-5C6FE29FE219}" srcId="{A014A734-CCD2-4187-83E4-61D1EB81FB4D}" destId="{0DD714CA-8554-46BB-B6C8-329AA434FDB4}" srcOrd="0" destOrd="0" parTransId="{939976DA-657D-485C-A9C4-56BF4AD785C0}" sibTransId="{10BF5BC8-C2E5-4A85-8C42-48374900A766}"/>
    <dgm:cxn modelId="{4551BAE6-FCB5-4F8C-BD74-9745E2E55960}" type="presOf" srcId="{D9F12414-1382-4C62-B75B-D7C71B046E37}" destId="{17786AD9-CDB9-4BB5-97FC-71DFFDBBB699}" srcOrd="0" destOrd="0" presId="urn:microsoft.com/office/officeart/2005/8/layout/radial6"/>
    <dgm:cxn modelId="{7D37A0EF-B616-4B14-B9FC-500BB0209634}" type="presOf" srcId="{0DD714CA-8554-46BB-B6C8-329AA434FDB4}" destId="{7019E744-A029-4022-BAF6-BE113B926A36}" srcOrd="0" destOrd="0" presId="urn:microsoft.com/office/officeart/2005/8/layout/radial6"/>
    <dgm:cxn modelId="{9B252AF3-800A-4F86-83A2-6917726A8BE7}" type="presParOf" srcId="{616050A8-7127-46C6-8349-25ED14D878A1}" destId="{7019E744-A029-4022-BAF6-BE113B926A36}" srcOrd="0" destOrd="0" presId="urn:microsoft.com/office/officeart/2005/8/layout/radial6"/>
    <dgm:cxn modelId="{A17CFC3C-3933-4293-8EC3-595AB36C7711}" type="presParOf" srcId="{616050A8-7127-46C6-8349-25ED14D878A1}" destId="{96F1998F-DFD9-4B2A-A963-1F57237B5204}" srcOrd="1" destOrd="0" presId="urn:microsoft.com/office/officeart/2005/8/layout/radial6"/>
    <dgm:cxn modelId="{55F7E5F6-0A2A-4CC0-85CB-7A7B317AAC45}" type="presParOf" srcId="{616050A8-7127-46C6-8349-25ED14D878A1}" destId="{995C556E-4139-4C13-B986-42F1ED84EA4F}" srcOrd="2" destOrd="0" presId="urn:microsoft.com/office/officeart/2005/8/layout/radial6"/>
    <dgm:cxn modelId="{91A72629-01AD-4470-A540-9E27832619FA}" type="presParOf" srcId="{616050A8-7127-46C6-8349-25ED14D878A1}" destId="{DCDFFA38-51B2-4595-9B3B-C2C648A4D82E}" srcOrd="3" destOrd="0" presId="urn:microsoft.com/office/officeart/2005/8/layout/radial6"/>
    <dgm:cxn modelId="{A5BA951B-C17D-4C40-99B5-4C760429323E}" type="presParOf" srcId="{616050A8-7127-46C6-8349-25ED14D878A1}" destId="{17786AD9-CDB9-4BB5-97FC-71DFFDBBB699}" srcOrd="4" destOrd="0" presId="urn:microsoft.com/office/officeart/2005/8/layout/radial6"/>
    <dgm:cxn modelId="{A6B97EF4-A837-4691-A203-EA48EDE30919}" type="presParOf" srcId="{616050A8-7127-46C6-8349-25ED14D878A1}" destId="{47D5CB54-1A9F-453F-8B6F-8DEB68CFB73E}" srcOrd="5" destOrd="0" presId="urn:microsoft.com/office/officeart/2005/8/layout/radial6"/>
    <dgm:cxn modelId="{209F97B0-396B-43CD-B2DA-52737A303DCB}" type="presParOf" srcId="{616050A8-7127-46C6-8349-25ED14D878A1}" destId="{54353051-40C1-4E65-936D-7F7831B10837}" srcOrd="6" destOrd="0" presId="urn:microsoft.com/office/officeart/2005/8/layout/radial6"/>
    <dgm:cxn modelId="{EF96F107-774D-4FB6-9AA6-71755D87E80F}" type="presParOf" srcId="{616050A8-7127-46C6-8349-25ED14D878A1}" destId="{7C67B221-20E4-459E-9E25-72224DAF4B1C}" srcOrd="7" destOrd="0" presId="urn:microsoft.com/office/officeart/2005/8/layout/radial6"/>
    <dgm:cxn modelId="{97C2639B-8E1F-4D2A-B0A7-8CBC277451F7}" type="presParOf" srcId="{616050A8-7127-46C6-8349-25ED14D878A1}" destId="{180B12A2-CAED-4735-A61F-904D87E30E79}" srcOrd="8" destOrd="0" presId="urn:microsoft.com/office/officeart/2005/8/layout/radial6"/>
    <dgm:cxn modelId="{FB027B9F-9FB1-44E7-8883-E51E571BAA7C}" type="presParOf" srcId="{616050A8-7127-46C6-8349-25ED14D878A1}" destId="{110D19B3-7B5D-40BD-B83D-B1CB1E89547E}" srcOrd="9" destOrd="0" presId="urn:microsoft.com/office/officeart/2005/8/layout/radial6"/>
    <dgm:cxn modelId="{CE9097C5-A0AA-4A8E-8B1E-DF2334C58241}" type="presParOf" srcId="{616050A8-7127-46C6-8349-25ED14D878A1}" destId="{1BC3ACA1-119B-4E75-9EC3-542BE4299669}" srcOrd="10" destOrd="0" presId="urn:microsoft.com/office/officeart/2005/8/layout/radial6"/>
    <dgm:cxn modelId="{2BF862B7-3369-460F-B64F-BD2F7DE50881}" type="presParOf" srcId="{616050A8-7127-46C6-8349-25ED14D878A1}" destId="{323B86CF-2F98-4D4D-AF5E-A9ACF5B79A27}" srcOrd="11" destOrd="0" presId="urn:microsoft.com/office/officeart/2005/8/layout/radial6"/>
    <dgm:cxn modelId="{825CAD26-2140-45A1-A573-54F88D1A07A6}" type="presParOf" srcId="{616050A8-7127-46C6-8349-25ED14D878A1}" destId="{E299CB9C-4918-493F-A34B-7F8F1A5B425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1CCA-423E-4E7C-A067-9B90F747B03A}">
      <dsp:nvSpPr>
        <dsp:cNvPr id="0" name=""/>
        <dsp:cNvSpPr/>
      </dsp:nvSpPr>
      <dsp:spPr>
        <a:xfrm rot="5400000">
          <a:off x="1869540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898934"/>
        <a:ext cx="735304" cy="845177"/>
      </dsp:txXfrm>
    </dsp:sp>
    <dsp:sp modelId="{84DCD4F7-06F7-4721-B47A-1E50737E758A}">
      <dsp:nvSpPr>
        <dsp:cNvPr id="0" name=""/>
        <dsp:cNvSpPr/>
      </dsp:nvSpPr>
      <dsp:spPr>
        <a:xfrm>
          <a:off x="3050006" y="953163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48F2-FE47-4754-9236-85512C975E93}">
      <dsp:nvSpPr>
        <dsp:cNvPr id="0" name=""/>
        <dsp:cNvSpPr/>
      </dsp:nvSpPr>
      <dsp:spPr>
        <a:xfrm rot="5400000">
          <a:off x="715842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898934"/>
        <a:ext cx="735304" cy="845177"/>
      </dsp:txXfrm>
    </dsp:sp>
    <dsp:sp modelId="{CE1DA785-D131-4D61-A5B8-E79CC21FBA74}">
      <dsp:nvSpPr>
        <dsp:cNvPr id="0" name=""/>
        <dsp:cNvSpPr/>
      </dsp:nvSpPr>
      <dsp:spPr>
        <a:xfrm rot="5400000">
          <a:off x="1290481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1536759" y="1941143"/>
        <a:ext cx="735304" cy="845177"/>
      </dsp:txXfrm>
    </dsp:sp>
    <dsp:sp modelId="{BCE9D7DD-49BB-4407-8E6D-CAC6D0FBCC17}">
      <dsp:nvSpPr>
        <dsp:cNvPr id="0" name=""/>
        <dsp:cNvSpPr/>
      </dsp:nvSpPr>
      <dsp:spPr>
        <a:xfrm>
          <a:off x="0" y="1995372"/>
          <a:ext cx="1326089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A862-E817-4F88-BCFE-C29FCDE5ADB7}">
      <dsp:nvSpPr>
        <dsp:cNvPr id="0" name=""/>
        <dsp:cNvSpPr/>
      </dsp:nvSpPr>
      <dsp:spPr>
        <a:xfrm rot="5400000">
          <a:off x="2444179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2690457" y="1941143"/>
        <a:ext cx="735304" cy="845177"/>
      </dsp:txXfrm>
    </dsp:sp>
    <dsp:sp modelId="{CF653713-6269-47D9-89D0-C9E9EBCD87C4}">
      <dsp:nvSpPr>
        <dsp:cNvPr id="0" name=""/>
        <dsp:cNvSpPr/>
      </dsp:nvSpPr>
      <dsp:spPr>
        <a:xfrm rot="5400000">
          <a:off x="1869540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2983351"/>
        <a:ext cx="735304" cy="845177"/>
      </dsp:txXfrm>
    </dsp:sp>
    <dsp:sp modelId="{EEF3DB73-7767-4DD2-A1B2-3079A7EEAD5A}">
      <dsp:nvSpPr>
        <dsp:cNvPr id="0" name=""/>
        <dsp:cNvSpPr/>
      </dsp:nvSpPr>
      <dsp:spPr>
        <a:xfrm>
          <a:off x="3050006" y="3037580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265A-C530-4336-B51E-49A2AD3D3C0E}">
      <dsp:nvSpPr>
        <dsp:cNvPr id="0" name=""/>
        <dsp:cNvSpPr/>
      </dsp:nvSpPr>
      <dsp:spPr>
        <a:xfrm rot="5400000">
          <a:off x="715842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2983351"/>
        <a:ext cx="735304" cy="845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BE5AF-B2AF-41D6-B3DD-C4BFEEF3D36C}">
      <dsp:nvSpPr>
        <dsp:cNvPr id="0" name=""/>
        <dsp:cNvSpPr/>
      </dsp:nvSpPr>
      <dsp:spPr>
        <a:xfrm>
          <a:off x="925829" y="0"/>
          <a:ext cx="10492740" cy="66361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174DA-1FA7-42C3-8CDC-42E3E014B838}">
      <dsp:nvSpPr>
        <dsp:cNvPr id="0" name=""/>
        <dsp:cNvSpPr/>
      </dsp:nvSpPr>
      <dsp:spPr>
        <a:xfrm>
          <a:off x="4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Define Project Scope and Objectives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Understand what you're trying to achieve.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Identify project goals, objectives, and desired outcomes.</a:t>
          </a:r>
        </a:p>
      </dsp:txBody>
      <dsp:txXfrm>
        <a:off x="72651" y="2062999"/>
        <a:ext cx="1333929" cy="2510125"/>
      </dsp:txXfrm>
    </dsp:sp>
    <dsp:sp modelId="{2AF01537-77C3-41A5-9B5A-44B062BFEA52}">
      <dsp:nvSpPr>
        <dsp:cNvPr id="0" name=""/>
        <dsp:cNvSpPr/>
      </dsp:nvSpPr>
      <dsp:spPr>
        <a:xfrm>
          <a:off x="15526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Analyze Existing Resources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Review available technology, team skills, budget, and time.</a:t>
          </a:r>
        </a:p>
      </dsp:txBody>
      <dsp:txXfrm>
        <a:off x="1624818" y="2062999"/>
        <a:ext cx="1333929" cy="2510125"/>
      </dsp:txXfrm>
    </dsp:sp>
    <dsp:sp modelId="{E438CA75-86CD-4B1B-85D8-0B9319583824}">
      <dsp:nvSpPr>
        <dsp:cNvPr id="0" name=""/>
        <dsp:cNvSpPr/>
      </dsp:nvSpPr>
      <dsp:spPr>
        <a:xfrm>
          <a:off x="3104823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Evaluate Technical Requirements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Identify programming languages, frameworks, databases, and third-party integrations.</a:t>
          </a:r>
        </a:p>
      </dsp:txBody>
      <dsp:txXfrm>
        <a:off x="3176985" y="2062999"/>
        <a:ext cx="1333929" cy="2510125"/>
      </dsp:txXfrm>
    </dsp:sp>
    <dsp:sp modelId="{E2848810-967B-40D6-AF2F-5759CBECFE23}">
      <dsp:nvSpPr>
        <dsp:cNvPr id="0" name=""/>
        <dsp:cNvSpPr/>
      </dsp:nvSpPr>
      <dsp:spPr>
        <a:xfrm>
          <a:off x="46569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Assess Technological Risks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Highlight potential challenges: obsolescence, integration issues, security risks, scalability.</a:t>
          </a:r>
        </a:p>
      </dsp:txBody>
      <dsp:txXfrm>
        <a:off x="4729151" y="2062999"/>
        <a:ext cx="1333929" cy="2510125"/>
      </dsp:txXfrm>
    </dsp:sp>
    <dsp:sp modelId="{E9AD4899-365E-4589-B698-6EB7D6C74C0E}">
      <dsp:nvSpPr>
        <dsp:cNvPr id="0" name=""/>
        <dsp:cNvSpPr/>
      </dsp:nvSpPr>
      <dsp:spPr>
        <a:xfrm>
          <a:off x="62091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Explore Alternative Solutions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Compare different approaches or technologies to mitigate risks.</a:t>
          </a:r>
        </a:p>
      </dsp:txBody>
      <dsp:txXfrm>
        <a:off x="6281318" y="2062999"/>
        <a:ext cx="1333929" cy="2510125"/>
      </dsp:txXfrm>
    </dsp:sp>
    <dsp:sp modelId="{C68B3CAF-B60C-40CA-8A8B-632AD569DE41}">
      <dsp:nvSpPr>
        <dsp:cNvPr id="0" name=""/>
        <dsp:cNvSpPr/>
      </dsp:nvSpPr>
      <dsp:spPr>
        <a:xfrm>
          <a:off x="7761323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Develop a Proof of Concept (POC)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Create a small-scale prototype for critical features.</a:t>
          </a:r>
        </a:p>
      </dsp:txBody>
      <dsp:txXfrm>
        <a:off x="7833485" y="2062999"/>
        <a:ext cx="1333929" cy="2510125"/>
      </dsp:txXfrm>
    </dsp:sp>
    <dsp:sp modelId="{879F25DA-B89B-48A9-B571-C30EB3CE545E}">
      <dsp:nvSpPr>
        <dsp:cNvPr id="0" name=""/>
        <dsp:cNvSpPr/>
      </dsp:nvSpPr>
      <dsp:spPr>
        <a:xfrm>
          <a:off x="93134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Document Your Findings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Compile a detailed feasibility report with scope, requirements, resources, risks, and solutions.</a:t>
          </a:r>
        </a:p>
      </dsp:txBody>
      <dsp:txXfrm>
        <a:off x="9385651" y="2062999"/>
        <a:ext cx="1333929" cy="2510125"/>
      </dsp:txXfrm>
    </dsp:sp>
    <dsp:sp modelId="{C3A92C38-41B8-40FB-BA58-DA5CDD92C193}">
      <dsp:nvSpPr>
        <dsp:cNvPr id="0" name=""/>
        <dsp:cNvSpPr/>
      </dsp:nvSpPr>
      <dsp:spPr>
        <a:xfrm>
          <a:off x="108656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Review and Revise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Iteratively refine the assessment as new information emerges.</a:t>
          </a:r>
        </a:p>
      </dsp:txBody>
      <dsp:txXfrm>
        <a:off x="10937818" y="2062999"/>
        <a:ext cx="1333929" cy="2510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9CB9C-4918-493F-A34B-7F8F1A5B425C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19B3-7B5D-40BD-B83D-B1CB1E89547E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53051-40C1-4E65-936D-7F7831B10837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FA38-51B2-4595-9B3B-C2C648A4D82E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E744-A029-4022-BAF6-BE113B926A36}">
      <dsp:nvSpPr>
        <dsp:cNvPr id="0" name=""/>
        <dsp:cNvSpPr/>
      </dsp:nvSpPr>
      <dsp:spPr>
        <a:xfrm>
          <a:off x="3673574" y="2565760"/>
          <a:ext cx="2812851" cy="2812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Technical Requirements</a:t>
          </a:r>
        </a:p>
      </dsp:txBody>
      <dsp:txXfrm>
        <a:off x="4085506" y="2977692"/>
        <a:ext cx="1988987" cy="1988987"/>
      </dsp:txXfrm>
    </dsp:sp>
    <dsp:sp modelId="{96F1998F-DFD9-4B2A-A963-1F57237B5204}">
      <dsp:nvSpPr>
        <dsp:cNvPr id="0" name=""/>
        <dsp:cNvSpPr/>
      </dsp:nvSpPr>
      <dsp:spPr>
        <a:xfrm>
          <a:off x="4095501" y="3052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Programming Languages: </a:t>
          </a:r>
          <a:r>
            <a:rPr lang="en-US" sz="1600" kern="1200" dirty="0"/>
            <a:t>Identify suitable programming languages</a:t>
          </a:r>
        </a:p>
      </dsp:txBody>
      <dsp:txXfrm>
        <a:off x="4383854" y="291405"/>
        <a:ext cx="1392290" cy="1392290"/>
      </dsp:txXfrm>
    </dsp:sp>
    <dsp:sp modelId="{17786AD9-CDB9-4BB5-97FC-71DFFDBBB699}">
      <dsp:nvSpPr>
        <dsp:cNvPr id="0" name=""/>
        <dsp:cNvSpPr/>
      </dsp:nvSpPr>
      <dsp:spPr>
        <a:xfrm>
          <a:off x="7080138" y="2987688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Frameworks and Libraries: </a:t>
          </a:r>
          <a:r>
            <a:rPr lang="en-US" sz="1600" kern="1200" dirty="0"/>
            <a:t>Select frameworks to accelerate development.</a:t>
          </a:r>
        </a:p>
      </dsp:txBody>
      <dsp:txXfrm>
        <a:off x="7368491" y="3276041"/>
        <a:ext cx="1392290" cy="1392290"/>
      </dsp:txXfrm>
    </dsp:sp>
    <dsp:sp modelId="{7C67B221-20E4-459E-9E25-72224DAF4B1C}">
      <dsp:nvSpPr>
        <dsp:cNvPr id="0" name=""/>
        <dsp:cNvSpPr/>
      </dsp:nvSpPr>
      <dsp:spPr>
        <a:xfrm>
          <a:off x="4095501" y="5972324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Databases: </a:t>
          </a:r>
          <a:r>
            <a:rPr lang="en-US" sz="1600" kern="1200" dirty="0"/>
            <a:t>Choose a database for efficient data storage.</a:t>
          </a:r>
        </a:p>
      </dsp:txBody>
      <dsp:txXfrm>
        <a:off x="4383854" y="6260677"/>
        <a:ext cx="1392290" cy="1392290"/>
      </dsp:txXfrm>
    </dsp:sp>
    <dsp:sp modelId="{1BC3ACA1-119B-4E75-9EC3-542BE4299669}">
      <dsp:nvSpPr>
        <dsp:cNvPr id="0" name=""/>
        <dsp:cNvSpPr/>
      </dsp:nvSpPr>
      <dsp:spPr>
        <a:xfrm>
          <a:off x="1110865" y="2987688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Third-Party Integrations: </a:t>
          </a:r>
          <a:r>
            <a:rPr lang="en-US" sz="1600" kern="1200" dirty="0"/>
            <a:t>Plan external services or APIs.</a:t>
          </a:r>
        </a:p>
      </dsp:txBody>
      <dsp:txXfrm>
        <a:off x="1399218" y="3276041"/>
        <a:ext cx="1392290" cy="139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06ED-BF00-4C99-B2B9-59EDC2C1C0A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091A-5BFA-4924-8E8C-BD91BB7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microsoft.com/office/2018/10/relationships/comments" Target="../comments/modernComment_109_F830918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EF903-4D3C-694C-EE66-CCB804FF7540}"/>
              </a:ext>
            </a:extLst>
          </p:cNvPr>
          <p:cNvSpPr/>
          <p:nvPr/>
        </p:nvSpPr>
        <p:spPr>
          <a:xfrm>
            <a:off x="1459006" y="1566582"/>
            <a:ext cx="3106270" cy="427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3CC41-D3FC-07CA-C17A-C368F1601AAE}"/>
              </a:ext>
            </a:extLst>
          </p:cNvPr>
          <p:cNvSpPr txBox="1"/>
          <p:nvPr/>
        </p:nvSpPr>
        <p:spPr>
          <a:xfrm>
            <a:off x="1459006" y="880782"/>
            <a:ext cx="293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F02E-DF21-4AAD-7936-2E2B12F0C68D}"/>
              </a:ext>
            </a:extLst>
          </p:cNvPr>
          <p:cNvSpPr txBox="1"/>
          <p:nvPr/>
        </p:nvSpPr>
        <p:spPr>
          <a:xfrm>
            <a:off x="1801906" y="2675966"/>
            <a:ext cx="24339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http://localhost:5000/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8C58A-1035-4A96-998C-9A2204977F03}"/>
              </a:ext>
            </a:extLst>
          </p:cNvPr>
          <p:cNvSpPr txBox="1"/>
          <p:nvPr/>
        </p:nvSpPr>
        <p:spPr>
          <a:xfrm>
            <a:off x="1711138" y="4167113"/>
            <a:ext cx="24339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Hello, world!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D4899-0647-84A6-32F9-23AEDB8A5B50}"/>
              </a:ext>
            </a:extLst>
          </p:cNvPr>
          <p:cNvSpPr/>
          <p:nvPr/>
        </p:nvSpPr>
        <p:spPr>
          <a:xfrm>
            <a:off x="6095999" y="1566582"/>
            <a:ext cx="4722159" cy="427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AD844-DB6F-4EE6-AF78-B10CB8D8C71A}"/>
              </a:ext>
            </a:extLst>
          </p:cNvPr>
          <p:cNvSpPr txBox="1"/>
          <p:nvPr/>
        </p:nvSpPr>
        <p:spPr>
          <a:xfrm>
            <a:off x="6035488" y="934571"/>
            <a:ext cx="478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Flask Development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1FE6-D364-B793-C53B-F0C5B42EEA14}"/>
              </a:ext>
            </a:extLst>
          </p:cNvPr>
          <p:cNvSpPr txBox="1"/>
          <p:nvPr/>
        </p:nvSpPr>
        <p:spPr>
          <a:xfrm>
            <a:off x="6143064" y="2041711"/>
            <a:ext cx="458992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Flask application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CBD80-997F-FAF8-4374-4C3A70D6D83B}"/>
              </a:ext>
            </a:extLst>
          </p:cNvPr>
          <p:cNvSpPr txBox="1"/>
          <p:nvPr/>
        </p:nvSpPr>
        <p:spPr>
          <a:xfrm>
            <a:off x="8397688" y="3173506"/>
            <a:ext cx="119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BDD19-D117-775C-6476-3E82FECC5283}"/>
              </a:ext>
            </a:extLst>
          </p:cNvPr>
          <p:cNvSpPr txBox="1"/>
          <p:nvPr/>
        </p:nvSpPr>
        <p:spPr>
          <a:xfrm>
            <a:off x="6415368" y="3592624"/>
            <a:ext cx="2433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@app.route('/')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def index():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"Hello World!"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5165E1-A896-8155-60B5-D22E5BFC5B22}"/>
              </a:ext>
            </a:extLst>
          </p:cNvPr>
          <p:cNvCxnSpPr>
            <a:cxnSpLocks/>
          </p:cNvCxnSpPr>
          <p:nvPr/>
        </p:nvCxnSpPr>
        <p:spPr>
          <a:xfrm>
            <a:off x="4235824" y="2829854"/>
            <a:ext cx="46134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D3003-F0A0-0681-8F09-E200750A586D}"/>
              </a:ext>
            </a:extLst>
          </p:cNvPr>
          <p:cNvCxnSpPr/>
          <p:nvPr/>
        </p:nvCxnSpPr>
        <p:spPr>
          <a:xfrm>
            <a:off x="8849286" y="2829854"/>
            <a:ext cx="0" cy="34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3CAAA4-F55B-1236-69C8-BF068E99BD73}"/>
              </a:ext>
            </a:extLst>
          </p:cNvPr>
          <p:cNvCxnSpPr>
            <a:cxnSpLocks/>
          </p:cNvCxnSpPr>
          <p:nvPr/>
        </p:nvCxnSpPr>
        <p:spPr>
          <a:xfrm>
            <a:off x="8175812" y="4366383"/>
            <a:ext cx="0" cy="87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D04030-1D6E-22FE-309F-F97DD8384EFC}"/>
              </a:ext>
            </a:extLst>
          </p:cNvPr>
          <p:cNvCxnSpPr>
            <a:cxnSpLocks/>
          </p:cNvCxnSpPr>
          <p:nvPr/>
        </p:nvCxnSpPr>
        <p:spPr>
          <a:xfrm flipH="1">
            <a:off x="4397188" y="5237629"/>
            <a:ext cx="37584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2DE814-9ABD-21C5-AC72-563A648DD57D}"/>
              </a:ext>
            </a:extLst>
          </p:cNvPr>
          <p:cNvSpPr txBox="1"/>
          <p:nvPr/>
        </p:nvSpPr>
        <p:spPr>
          <a:xfrm>
            <a:off x="4666129" y="2272553"/>
            <a:ext cx="124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HTML/CSS response</a:t>
            </a:r>
          </a:p>
        </p:txBody>
      </p:sp>
    </p:spTree>
    <p:extLst>
      <p:ext uri="{BB962C8B-B14F-4D97-AF65-F5344CB8AC3E}">
        <p14:creationId xmlns:p14="http://schemas.microsoft.com/office/powerpoint/2010/main" val="4163932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276AEA-C226-891B-62D1-210A7332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43" y="452437"/>
            <a:ext cx="6157913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4AB02-644B-15C7-23A6-2B5639022A61}"/>
              </a:ext>
            </a:extLst>
          </p:cNvPr>
          <p:cNvSpPr/>
          <p:nvPr/>
        </p:nvSpPr>
        <p:spPr>
          <a:xfrm>
            <a:off x="1727947" y="1667435"/>
            <a:ext cx="2111188" cy="847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ABD27-BF56-5FDA-2BDC-AC94AC8747A9}"/>
              </a:ext>
            </a:extLst>
          </p:cNvPr>
          <p:cNvCxnSpPr>
            <a:endCxn id="4" idx="3"/>
          </p:cNvCxnSpPr>
          <p:nvPr/>
        </p:nvCxnSpPr>
        <p:spPr>
          <a:xfrm flipH="1">
            <a:off x="3839135" y="2091018"/>
            <a:ext cx="430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F297E-86E5-59E0-A345-A7DE60D6197B}"/>
              </a:ext>
            </a:extLst>
          </p:cNvPr>
          <p:cNvCxnSpPr/>
          <p:nvPr/>
        </p:nvCxnSpPr>
        <p:spPr>
          <a:xfrm flipV="1">
            <a:off x="4269441" y="1459006"/>
            <a:ext cx="0" cy="632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1E72CD-C094-3E0B-B86E-F236ED205ABB}"/>
              </a:ext>
            </a:extLst>
          </p:cNvPr>
          <p:cNvCxnSpPr/>
          <p:nvPr/>
        </p:nvCxnSpPr>
        <p:spPr>
          <a:xfrm>
            <a:off x="4269441" y="1459006"/>
            <a:ext cx="437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8764D-FE31-6F20-AB59-C1CDDCEAFC30}"/>
              </a:ext>
            </a:extLst>
          </p:cNvPr>
          <p:cNvSpPr/>
          <p:nvPr/>
        </p:nvSpPr>
        <p:spPr>
          <a:xfrm>
            <a:off x="4773706" y="578229"/>
            <a:ext cx="2111188" cy="137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Interpreter: Converts user input into structured data for 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5CBE78-F159-5AB3-D467-9721F724781E}"/>
              </a:ext>
            </a:extLst>
          </p:cNvPr>
          <p:cNvCxnSpPr>
            <a:stCxn id="15" idx="2"/>
          </p:cNvCxnSpPr>
          <p:nvPr/>
        </p:nvCxnSpPr>
        <p:spPr>
          <a:xfrm>
            <a:off x="5829300" y="1954307"/>
            <a:ext cx="0" cy="91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F4CDC-74C8-B5CA-5C25-4C01BBE8B41B}"/>
              </a:ext>
            </a:extLst>
          </p:cNvPr>
          <p:cNvSpPr/>
          <p:nvPr/>
        </p:nvSpPr>
        <p:spPr>
          <a:xfrm>
            <a:off x="4773706" y="2935947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Tracker: Maintains the state of the conversation.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298B6B-5433-C118-6DE8-5E6378726B1D}"/>
              </a:ext>
            </a:extLst>
          </p:cNvPr>
          <p:cNvCxnSpPr/>
          <p:nvPr/>
        </p:nvCxnSpPr>
        <p:spPr>
          <a:xfrm>
            <a:off x="6992471" y="3476065"/>
            <a:ext cx="1102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8C0D6-582E-7BBD-11C4-DBA6CD64FA5F}"/>
              </a:ext>
            </a:extLst>
          </p:cNvPr>
          <p:cNvSpPr/>
          <p:nvPr/>
        </p:nvSpPr>
        <p:spPr>
          <a:xfrm>
            <a:off x="8202706" y="2935947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Policy: Decides the next action based on the current state.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975C0D-36F9-A1D4-6839-BFBEAF4DC0B2}"/>
              </a:ext>
            </a:extLst>
          </p:cNvPr>
          <p:cNvCxnSpPr>
            <a:cxnSpLocks/>
          </p:cNvCxnSpPr>
          <p:nvPr/>
        </p:nvCxnSpPr>
        <p:spPr>
          <a:xfrm flipH="1" flipV="1">
            <a:off x="9256059" y="3987054"/>
            <a:ext cx="2241" cy="129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7EBEE-954E-6F9F-7F5D-8876EB385789}"/>
              </a:ext>
            </a:extLst>
          </p:cNvPr>
          <p:cNvCxnSpPr>
            <a:cxnSpLocks/>
          </p:cNvCxnSpPr>
          <p:nvPr/>
        </p:nvCxnSpPr>
        <p:spPr>
          <a:xfrm flipH="1" flipV="1">
            <a:off x="7106771" y="5284693"/>
            <a:ext cx="21492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C622B-C6BF-A554-48F6-A41F0CA332C7}"/>
              </a:ext>
            </a:extLst>
          </p:cNvPr>
          <p:cNvSpPr/>
          <p:nvPr/>
        </p:nvSpPr>
        <p:spPr>
          <a:xfrm>
            <a:off x="4773706" y="4759140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Action: Executes the selected action (e.g., retrieving data, responding).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458368-7BB2-8DE2-1B71-4457BFD9610F}"/>
              </a:ext>
            </a:extLst>
          </p:cNvPr>
          <p:cNvCxnSpPr>
            <a:stCxn id="27" idx="0"/>
            <a:endCxn id="18" idx="2"/>
          </p:cNvCxnSpPr>
          <p:nvPr/>
        </p:nvCxnSpPr>
        <p:spPr>
          <a:xfrm flipV="1">
            <a:off x="5829300" y="3987054"/>
            <a:ext cx="0" cy="77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6498BA-F6CD-34FD-D07E-F9DC5719F2E9}"/>
              </a:ext>
            </a:extLst>
          </p:cNvPr>
          <p:cNvCxnSpPr>
            <a:cxnSpLocks/>
          </p:cNvCxnSpPr>
          <p:nvPr/>
        </p:nvCxnSpPr>
        <p:spPr>
          <a:xfrm flipH="1">
            <a:off x="2407024" y="5336241"/>
            <a:ext cx="22960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199A0E-AFA7-5F35-DE07-8C76D14DC688}"/>
              </a:ext>
            </a:extLst>
          </p:cNvPr>
          <p:cNvCxnSpPr/>
          <p:nvPr/>
        </p:nvCxnSpPr>
        <p:spPr>
          <a:xfrm flipV="1">
            <a:off x="2411506" y="4704229"/>
            <a:ext cx="0" cy="632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CBD98D-04E6-4A84-6D1E-90C71403CB08}"/>
              </a:ext>
            </a:extLst>
          </p:cNvPr>
          <p:cNvCxnSpPr>
            <a:cxnSpLocks/>
          </p:cNvCxnSpPr>
          <p:nvPr/>
        </p:nvCxnSpPr>
        <p:spPr>
          <a:xfrm flipH="1">
            <a:off x="1922929" y="4704229"/>
            <a:ext cx="488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3E63E8B-43F8-BF0C-5199-D99276D57259}"/>
              </a:ext>
            </a:extLst>
          </p:cNvPr>
          <p:cNvSpPr/>
          <p:nvPr/>
        </p:nvSpPr>
        <p:spPr>
          <a:xfrm>
            <a:off x="-319368" y="4212291"/>
            <a:ext cx="2111188" cy="1247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Response Generated: Sends the final response back to the user.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15CAF-7A79-8D32-4D5E-122FB8BF244D}"/>
              </a:ext>
            </a:extLst>
          </p:cNvPr>
          <p:cNvSpPr txBox="1"/>
          <p:nvPr/>
        </p:nvSpPr>
        <p:spPr>
          <a:xfrm>
            <a:off x="6372228" y="3970647"/>
            <a:ext cx="15497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Tracker Update: Updates the conversation state after action execution.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D5458C-4649-B642-94AD-A64AA3E14ECF}"/>
              </a:ext>
            </a:extLst>
          </p:cNvPr>
          <p:cNvCxnSpPr/>
          <p:nvPr/>
        </p:nvCxnSpPr>
        <p:spPr>
          <a:xfrm flipH="1">
            <a:off x="5936878" y="4457700"/>
            <a:ext cx="30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7B7FCA-0D71-1D5A-5286-7ACF7427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02621"/>
              </p:ext>
            </p:extLst>
          </p:nvPr>
        </p:nvGraphicFramePr>
        <p:xfrm>
          <a:off x="-369794" y="0"/>
          <a:ext cx="12344400" cy="663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4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11ADAF-96F9-2C4A-E71C-9E98BBC8D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16833"/>
              </p:ext>
            </p:extLst>
          </p:nvPr>
        </p:nvGraphicFramePr>
        <p:xfrm>
          <a:off x="2032000" y="-855677"/>
          <a:ext cx="10160000" cy="794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21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0E636-1833-EBEF-07FB-4A288EECA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44989"/>
              </p:ext>
            </p:extLst>
          </p:nvPr>
        </p:nvGraphicFramePr>
        <p:xfrm>
          <a:off x="712365" y="606232"/>
          <a:ext cx="8230299" cy="564553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743433">
                  <a:extLst>
                    <a:ext uri="{9D8B030D-6E8A-4147-A177-3AD203B41FA5}">
                      <a16:colId xmlns:a16="http://schemas.microsoft.com/office/drawing/2014/main" val="3283724765"/>
                    </a:ext>
                  </a:extLst>
                </a:gridCol>
                <a:gridCol w="2743433">
                  <a:extLst>
                    <a:ext uri="{9D8B030D-6E8A-4147-A177-3AD203B41FA5}">
                      <a16:colId xmlns:a16="http://schemas.microsoft.com/office/drawing/2014/main" val="3150158523"/>
                    </a:ext>
                  </a:extLst>
                </a:gridCol>
                <a:gridCol w="2743433">
                  <a:extLst>
                    <a:ext uri="{9D8B030D-6E8A-4147-A177-3AD203B41FA5}">
                      <a16:colId xmlns:a16="http://schemas.microsoft.com/office/drawing/2014/main" val="708370068"/>
                    </a:ext>
                  </a:extLst>
                </a:gridCol>
              </a:tblGrid>
              <a:tr h="823307">
                <a:tc>
                  <a:txBody>
                    <a:bodyPr/>
                    <a:lstStyle/>
                    <a:p>
                      <a:r>
                        <a:rPr lang="en-US" b="1"/>
                        <a:t>Scenario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Without a Communication Plan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With a Communication Plan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958973"/>
                  </a:ext>
                </a:extLst>
              </a:tr>
              <a:tr h="2587537">
                <a:tc>
                  <a:txBody>
                    <a:bodyPr/>
                    <a:lstStyle/>
                    <a:p>
                      <a:r>
                        <a:rPr lang="en-US" b="1" dirty="0"/>
                        <a:t>Evolving Website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Misinterpretation of client's needs (❌)</a:t>
                      </a:r>
                      <a:br>
                        <a:rPr lang="en-US" dirty="0"/>
                      </a:br>
                      <a:r>
                        <a:rPr lang="en-US" dirty="0"/>
                        <a:t>- Costly revisions (❌)</a:t>
                      </a:r>
                      <a:br>
                        <a:rPr lang="en-US" dirty="0"/>
                      </a:br>
                      <a:r>
                        <a:rPr lang="en-US" dirty="0"/>
                        <a:t>- Delayed timelines (❌)</a:t>
                      </a:r>
                      <a:br>
                        <a:rPr lang="en-US" dirty="0"/>
                      </a:br>
                      <a:r>
                        <a:rPr lang="en-US" dirty="0"/>
                        <a:t>- Strained client relationship (❌)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Clear understanding of client's needs (✅)</a:t>
                      </a:r>
                      <a:br>
                        <a:rPr lang="en-US" dirty="0"/>
                      </a:br>
                      <a:r>
                        <a:rPr lang="en-US" dirty="0"/>
                        <a:t>- Efficient design iterations (✅)</a:t>
                      </a:r>
                      <a:br>
                        <a:rPr lang="en-US" dirty="0"/>
                      </a:br>
                      <a:r>
                        <a:rPr lang="en-US" dirty="0"/>
                        <a:t>- On-time delivery (✅)</a:t>
                      </a:r>
                      <a:br>
                        <a:rPr lang="en-US" dirty="0"/>
                      </a:br>
                      <a:r>
                        <a:rPr lang="en-US" dirty="0"/>
                        <a:t>- Strengthened client trust (✅)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70913"/>
                  </a:ext>
                </a:extLst>
              </a:tr>
              <a:tr h="2234691">
                <a:tc>
                  <a:txBody>
                    <a:bodyPr/>
                    <a:lstStyle/>
                    <a:p>
                      <a:r>
                        <a:rPr lang="en-US" b="1"/>
                        <a:t>Complex AI Integration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Miscommunication on security protocols (❌)</a:t>
                      </a:r>
                      <a:br>
                        <a:rPr lang="en-US"/>
                      </a:br>
                      <a:r>
                        <a:rPr lang="en-US"/>
                        <a:t>- Potential delays (❌)</a:t>
                      </a:r>
                      <a:br>
                        <a:rPr lang="en-US"/>
                      </a:br>
                      <a:r>
                        <a:rPr lang="en-US"/>
                        <a:t>- Frustrated client (❌)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Aligned understanding of security protocols (✅)</a:t>
                      </a:r>
                      <a:br>
                        <a:rPr lang="en-US" dirty="0"/>
                      </a:br>
                      <a:r>
                        <a:rPr lang="en-US" dirty="0"/>
                        <a:t>- Proactive issue resolution (✅)</a:t>
                      </a:r>
                      <a:br>
                        <a:rPr lang="en-US" dirty="0"/>
                      </a:br>
                      <a:r>
                        <a:rPr lang="en-US" dirty="0"/>
                        <a:t>- Improved client satisfaction (✅)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3122EBBA-A664-7D75-0C10-44F3E7D8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11" y="1805729"/>
            <a:ext cx="2111929" cy="21119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3A0EF-1F4F-2AB3-E773-18952E7F446F}"/>
              </a:ext>
            </a:extLst>
          </p:cNvPr>
          <p:cNvCxnSpPr/>
          <p:nvPr/>
        </p:nvCxnSpPr>
        <p:spPr>
          <a:xfrm>
            <a:off x="2138394" y="2821665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76595ED-8BE5-860E-0127-8886A70F7603}"/>
              </a:ext>
            </a:extLst>
          </p:cNvPr>
          <p:cNvSpPr/>
          <p:nvPr/>
        </p:nvSpPr>
        <p:spPr>
          <a:xfrm>
            <a:off x="3428301" y="1818448"/>
            <a:ext cx="1937857" cy="2023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Infrastructure code (scripts, templates, policies, etc)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7A34C-CEF0-C61E-B8DF-7D2A66E7BB0E}"/>
              </a:ext>
            </a:extLst>
          </p:cNvPr>
          <p:cNvSpPr txBox="1"/>
          <p:nvPr/>
        </p:nvSpPr>
        <p:spPr>
          <a:xfrm>
            <a:off x="385992" y="3917658"/>
            <a:ext cx="1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Developer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682F9-AC34-1428-1A22-FC86CB9CF660}"/>
              </a:ext>
            </a:extLst>
          </p:cNvPr>
          <p:cNvCxnSpPr/>
          <p:nvPr/>
        </p:nvCxnSpPr>
        <p:spPr>
          <a:xfrm>
            <a:off x="4395831" y="4077050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5D5B84ED-7654-BDD7-EEDD-F65B76739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31" y="468944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3AF62-FA5D-0E14-F956-A1248BE12448}"/>
              </a:ext>
            </a:extLst>
          </p:cNvPr>
          <p:cNvSpPr txBox="1"/>
          <p:nvPr/>
        </p:nvSpPr>
        <p:spPr>
          <a:xfrm>
            <a:off x="3734598" y="5603846"/>
            <a:ext cx="186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Version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5C71A-8604-A460-D3E0-7D20E864D229}"/>
              </a:ext>
            </a:extLst>
          </p:cNvPr>
          <p:cNvSpPr txBox="1"/>
          <p:nvPr/>
        </p:nvSpPr>
        <p:spPr>
          <a:xfrm>
            <a:off x="2068683" y="2913945"/>
            <a:ext cx="1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C5B6C-45A5-B6B0-2C40-936E7B54C4E0}"/>
              </a:ext>
            </a:extLst>
          </p:cNvPr>
          <p:cNvCxnSpPr/>
          <p:nvPr/>
        </p:nvCxnSpPr>
        <p:spPr>
          <a:xfrm>
            <a:off x="5512166" y="2529448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0F444-3FF9-A4FF-7D21-4BCE8E2B54A5}"/>
              </a:ext>
            </a:extLst>
          </p:cNvPr>
          <p:cNvCxnSpPr/>
          <p:nvPr/>
        </p:nvCxnSpPr>
        <p:spPr>
          <a:xfrm flipH="1">
            <a:off x="5503178" y="3187817"/>
            <a:ext cx="906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9231EE-C325-7F64-80D9-91F9FC53CF9D}"/>
              </a:ext>
            </a:extLst>
          </p:cNvPr>
          <p:cNvSpPr txBox="1"/>
          <p:nvPr/>
        </p:nvSpPr>
        <p:spPr>
          <a:xfrm>
            <a:off x="5366158" y="2126502"/>
            <a:ext cx="186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endParaRPr lang="en-US" dirty="0"/>
          </a:p>
          <a:p>
            <a:r>
              <a:rPr lang="en-US" dirty="0"/>
              <a:t>Pull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63D52-09C1-3095-249A-04902DA0EA77}"/>
              </a:ext>
            </a:extLst>
          </p:cNvPr>
          <p:cNvSpPr/>
          <p:nvPr/>
        </p:nvSpPr>
        <p:spPr>
          <a:xfrm>
            <a:off x="6607408" y="1805728"/>
            <a:ext cx="1937857" cy="2573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Infrastructure automation tools (Azure SDK for Python, Azure PowerShell, etc)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7636E4-7C74-50D5-48A5-D734205DC436}"/>
              </a:ext>
            </a:extLst>
          </p:cNvPr>
          <p:cNvCxnSpPr/>
          <p:nvPr/>
        </p:nvCxnSpPr>
        <p:spPr>
          <a:xfrm>
            <a:off x="8716761" y="2821665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795BCA57-E762-36E8-46CF-3B255F1FC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1133" y="1736522"/>
            <a:ext cx="2304875" cy="23048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EB736C-5251-1E4D-D05A-D1B10FA9D57E}"/>
              </a:ext>
            </a:extLst>
          </p:cNvPr>
          <p:cNvSpPr txBox="1"/>
          <p:nvPr/>
        </p:nvSpPr>
        <p:spPr>
          <a:xfrm>
            <a:off x="9887125" y="3951240"/>
            <a:ext cx="230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39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7836-EED8-41C6-4FB4-C8B7E8D8B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59883"/>
              </p:ext>
            </p:extLst>
          </p:nvPr>
        </p:nvGraphicFramePr>
        <p:xfrm>
          <a:off x="667173" y="803081"/>
          <a:ext cx="4420299" cy="472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36F469A-DBDB-1871-68BB-BDC30B6206C2}"/>
              </a:ext>
            </a:extLst>
          </p:cNvPr>
          <p:cNvSpPr/>
          <p:nvPr/>
        </p:nvSpPr>
        <p:spPr>
          <a:xfrm>
            <a:off x="4651513" y="3037398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F89501-50DB-A889-3422-EBF3361D51CE}"/>
              </a:ext>
            </a:extLst>
          </p:cNvPr>
          <p:cNvSpPr/>
          <p:nvPr/>
        </p:nvSpPr>
        <p:spPr>
          <a:xfrm>
            <a:off x="7722041" y="3037397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958F7-6886-D8AE-3108-BBE96DD0DB1F}"/>
              </a:ext>
            </a:extLst>
          </p:cNvPr>
          <p:cNvSpPr/>
          <p:nvPr/>
        </p:nvSpPr>
        <p:spPr>
          <a:xfrm>
            <a:off x="6092025" y="803081"/>
            <a:ext cx="1407381" cy="486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Mappling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logic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E06F6E-4A86-F568-4837-D5AAA0E49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0880" y="1176794"/>
            <a:ext cx="3784822" cy="37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C07D9-C2F1-C311-B9C5-2BB73D26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" y="993437"/>
            <a:ext cx="11693141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AE954C9B-22DC-E354-BF97-7EB8B586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006" y="1427788"/>
            <a:ext cx="1743634" cy="1743634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B7693C9-774B-A09F-7756-FD3484A0A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634" y="1768286"/>
            <a:ext cx="2119833" cy="211983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F30FCE7-83BC-0EC6-B84C-C7B43301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5141" y="2111505"/>
            <a:ext cx="2119833" cy="21198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3EB538B-B3CD-EAFC-DD14-24E212990DB4}"/>
              </a:ext>
            </a:extLst>
          </p:cNvPr>
          <p:cNvSpPr/>
          <p:nvPr/>
        </p:nvSpPr>
        <p:spPr>
          <a:xfrm>
            <a:off x="3402106" y="2624576"/>
            <a:ext cx="1319572" cy="4072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15C3AAA-FD25-9429-AA6D-ACB8F19C3D89}"/>
              </a:ext>
            </a:extLst>
          </p:cNvPr>
          <p:cNvSpPr/>
          <p:nvPr/>
        </p:nvSpPr>
        <p:spPr>
          <a:xfrm>
            <a:off x="7666103" y="2521324"/>
            <a:ext cx="2029226" cy="5105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53996635-8960-6326-5708-D21D11771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179" y="1768286"/>
            <a:ext cx="2029226" cy="2029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2FC9C7-996E-C715-8267-E436C5A86DBF}"/>
              </a:ext>
            </a:extLst>
          </p:cNvPr>
          <p:cNvSpPr txBox="1"/>
          <p:nvPr/>
        </p:nvSpPr>
        <p:spPr>
          <a:xfrm>
            <a:off x="9258301" y="1427788"/>
            <a:ext cx="260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PayPal API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84316-67FB-707A-04F5-50C89E1CB805}"/>
              </a:ext>
            </a:extLst>
          </p:cNvPr>
          <p:cNvSpPr txBox="1"/>
          <p:nvPr/>
        </p:nvSpPr>
        <p:spPr>
          <a:xfrm>
            <a:off x="4126328" y="1283250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Python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AAD7-0B38-1299-A1CF-8D3DBBCEF309}"/>
              </a:ext>
            </a:extLst>
          </p:cNvPr>
          <p:cNvSpPr txBox="1"/>
          <p:nvPr/>
        </p:nvSpPr>
        <p:spPr>
          <a:xfrm>
            <a:off x="1680967" y="362611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1E230-4771-7C29-3AF4-9C0B9171DDAC}"/>
              </a:ext>
            </a:extLst>
          </p:cNvPr>
          <p:cNvSpPr txBox="1"/>
          <p:nvPr/>
        </p:nvSpPr>
        <p:spPr>
          <a:xfrm>
            <a:off x="6735057" y="399715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64463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BB41-C83C-13C1-BCB4-A73A14D6FD31}"/>
              </a:ext>
            </a:extLst>
          </p:cNvPr>
          <p:cNvSpPr/>
          <p:nvPr/>
        </p:nvSpPr>
        <p:spPr>
          <a:xfrm>
            <a:off x="4522968" y="1844900"/>
            <a:ext cx="2927617" cy="330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5890-D1F2-16F6-DDA1-C278109C29AD}"/>
              </a:ext>
            </a:extLst>
          </p:cNvPr>
          <p:cNvSpPr/>
          <p:nvPr/>
        </p:nvSpPr>
        <p:spPr>
          <a:xfrm>
            <a:off x="4826670" y="1997026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new_record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8558-4473-C3B2-4781-7EA2E5A1A209}"/>
              </a:ext>
            </a:extLst>
          </p:cNvPr>
          <p:cNvSpPr/>
          <p:nvPr/>
        </p:nvSpPr>
        <p:spPr>
          <a:xfrm>
            <a:off x="4826670" y="2802294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B41BC-0900-D365-5B04-A59AF780B29D}"/>
              </a:ext>
            </a:extLst>
          </p:cNvPr>
          <p:cNvSpPr/>
          <p:nvPr/>
        </p:nvSpPr>
        <p:spPr>
          <a:xfrm>
            <a:off x="4826670" y="3455437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81C-B4BE-BA4B-1DA4-4FC5E8709EFC}"/>
              </a:ext>
            </a:extLst>
          </p:cNvPr>
          <p:cNvSpPr/>
          <p:nvPr/>
        </p:nvSpPr>
        <p:spPr>
          <a:xfrm>
            <a:off x="4826670" y="4108580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record_1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63CC7-9271-B373-B054-BB709C729A51}"/>
              </a:ext>
            </a:extLst>
          </p:cNvPr>
          <p:cNvCxnSpPr/>
          <p:nvPr/>
        </p:nvCxnSpPr>
        <p:spPr>
          <a:xfrm>
            <a:off x="4024604" y="1482752"/>
            <a:ext cx="727787" cy="5142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A0408-090E-F43F-2369-8FD7D710866C}"/>
              </a:ext>
            </a:extLst>
          </p:cNvPr>
          <p:cNvSpPr txBox="1"/>
          <p:nvPr/>
        </p:nvSpPr>
        <p:spPr>
          <a:xfrm>
            <a:off x="3085986" y="897977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F229-57DD-69CF-6CE8-CE6B6A4A9D1A}"/>
              </a:ext>
            </a:extLst>
          </p:cNvPr>
          <p:cNvCxnSpPr>
            <a:cxnSpLocks/>
          </p:cNvCxnSpPr>
          <p:nvPr/>
        </p:nvCxnSpPr>
        <p:spPr>
          <a:xfrm flipH="1">
            <a:off x="7146882" y="2443530"/>
            <a:ext cx="575388" cy="514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85C99-27E4-7E27-F6E4-FC4A6CF1E1C8}"/>
              </a:ext>
            </a:extLst>
          </p:cNvPr>
          <p:cNvSpPr txBox="1"/>
          <p:nvPr/>
        </p:nvSpPr>
        <p:spPr>
          <a:xfrm>
            <a:off x="7722270" y="1842066"/>
            <a:ext cx="166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2B6F8-2EA9-6BDF-AE65-6215DF58F874}"/>
              </a:ext>
            </a:extLst>
          </p:cNvPr>
          <p:cNvCxnSpPr>
            <a:cxnSpLocks/>
          </p:cNvCxnSpPr>
          <p:nvPr/>
        </p:nvCxnSpPr>
        <p:spPr>
          <a:xfrm flipV="1">
            <a:off x="4186334" y="5150498"/>
            <a:ext cx="336634" cy="3621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9787C-3A16-5270-0AB6-C187A645D865}"/>
              </a:ext>
            </a:extLst>
          </p:cNvPr>
          <p:cNvSpPr txBox="1"/>
          <p:nvPr/>
        </p:nvSpPr>
        <p:spPr>
          <a:xfrm>
            <a:off x="2961578" y="5512646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5DD9E-876A-AE62-EA64-81156E3C5CBB}"/>
              </a:ext>
            </a:extLst>
          </p:cNvPr>
          <p:cNvCxnSpPr>
            <a:cxnSpLocks/>
          </p:cNvCxnSpPr>
          <p:nvPr/>
        </p:nvCxnSpPr>
        <p:spPr>
          <a:xfrm flipH="1">
            <a:off x="6964388" y="4517764"/>
            <a:ext cx="68085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98B323-10BC-364D-E384-07FE3FE6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0" y="691659"/>
            <a:ext cx="6693988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540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12</cp:revision>
  <dcterms:created xsi:type="dcterms:W3CDTF">2024-09-11T17:00:56Z</dcterms:created>
  <dcterms:modified xsi:type="dcterms:W3CDTF">2024-12-12T23:20:02Z</dcterms:modified>
</cp:coreProperties>
</file>