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2982" autoAdjust="0"/>
  </p:normalViewPr>
  <p:slideViewPr>
    <p:cSldViewPr snapToGrid="0">
      <p:cViewPr>
        <p:scale>
          <a:sx n="75" d="100"/>
          <a:sy n="75" d="100"/>
        </p:scale>
        <p:origin x="195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C17F9-5A7D-4217-B70F-E649DB21FF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B329648-3FE5-4D9A-B4EC-FE0D95526DA6}">
      <dgm:prSet phldrT="[Text]"/>
      <dgm:spPr/>
      <dgm:t>
        <a:bodyPr/>
        <a:lstStyle/>
        <a:p>
          <a:r>
            <a:rPr lang="en-US" dirty="0"/>
            <a:t>Write Python code in a .</a:t>
          </a:r>
          <a:r>
            <a:rPr lang="en-US" dirty="0" err="1"/>
            <a:t>py</a:t>
          </a:r>
          <a:r>
            <a:rPr lang="en-US" dirty="0"/>
            <a:t> script</a:t>
          </a:r>
        </a:p>
      </dgm:t>
    </dgm:pt>
    <dgm:pt modelId="{0D4ED032-D324-4DEB-ADD5-43356F5AC973}" type="parTrans" cxnId="{17903CFE-A476-42BB-8C85-FE18FD0B028D}">
      <dgm:prSet/>
      <dgm:spPr/>
      <dgm:t>
        <a:bodyPr/>
        <a:lstStyle/>
        <a:p>
          <a:endParaRPr lang="en-US"/>
        </a:p>
      </dgm:t>
    </dgm:pt>
    <dgm:pt modelId="{50E20701-5F7F-407D-A42B-047C37799CF4}" type="sibTrans" cxnId="{17903CFE-A476-42BB-8C85-FE18FD0B028D}">
      <dgm:prSet/>
      <dgm:spPr/>
      <dgm:t>
        <a:bodyPr/>
        <a:lstStyle/>
        <a:p>
          <a:endParaRPr lang="en-US"/>
        </a:p>
      </dgm:t>
    </dgm:pt>
    <dgm:pt modelId="{71FA1509-C61C-481F-8C95-1EECF6F23EE6}">
      <dgm:prSet phldrT="[Text]"/>
      <dgm:spPr/>
      <dgm:t>
        <a:bodyPr/>
        <a:lstStyle/>
        <a:p>
          <a:r>
            <a:rPr lang="en-US" dirty="0"/>
            <a:t>Python compiles the source code into bytecode .</a:t>
          </a:r>
          <a:r>
            <a:rPr lang="en-US" dirty="0" err="1"/>
            <a:t>pyc</a:t>
          </a:r>
          <a:r>
            <a:rPr lang="en-US" dirty="0"/>
            <a:t> files</a:t>
          </a:r>
        </a:p>
      </dgm:t>
    </dgm:pt>
    <dgm:pt modelId="{E1DB8104-13B9-4018-BEC7-339FEF9CBC45}" type="parTrans" cxnId="{5BFE5B84-BA3D-462A-9635-E77DADC28802}">
      <dgm:prSet/>
      <dgm:spPr/>
      <dgm:t>
        <a:bodyPr/>
        <a:lstStyle/>
        <a:p>
          <a:endParaRPr lang="en-US"/>
        </a:p>
      </dgm:t>
    </dgm:pt>
    <dgm:pt modelId="{B33D6CC1-E39F-46D1-820E-D5088CB17A9E}" type="sibTrans" cxnId="{5BFE5B84-BA3D-462A-9635-E77DADC28802}">
      <dgm:prSet/>
      <dgm:spPr/>
      <dgm:t>
        <a:bodyPr/>
        <a:lstStyle/>
        <a:p>
          <a:endParaRPr lang="en-US"/>
        </a:p>
      </dgm:t>
    </dgm:pt>
    <dgm:pt modelId="{9281D2D5-E1E0-4FC4-9071-AC4158D1275B}">
      <dgm:prSet phldrT="[Text]"/>
      <dgm:spPr/>
      <dgm:t>
        <a:bodyPr/>
        <a:lstStyle/>
        <a:p>
          <a:r>
            <a:rPr lang="en-US" dirty="0"/>
            <a:t>Python virtual machine converts bytecode into machine code</a:t>
          </a:r>
        </a:p>
      </dgm:t>
    </dgm:pt>
    <dgm:pt modelId="{06F8B847-260B-4427-9C3C-11A7E7D806C9}" type="parTrans" cxnId="{86A428C7-A1D4-4075-B32A-FEBB678B19CC}">
      <dgm:prSet/>
      <dgm:spPr/>
      <dgm:t>
        <a:bodyPr/>
        <a:lstStyle/>
        <a:p>
          <a:endParaRPr lang="en-US"/>
        </a:p>
      </dgm:t>
    </dgm:pt>
    <dgm:pt modelId="{059C71BE-577F-4C24-8E68-2829058ED3ED}" type="sibTrans" cxnId="{86A428C7-A1D4-4075-B32A-FEBB678B19CC}">
      <dgm:prSet/>
      <dgm:spPr/>
      <dgm:t>
        <a:bodyPr/>
        <a:lstStyle/>
        <a:p>
          <a:endParaRPr lang="en-US"/>
        </a:p>
      </dgm:t>
    </dgm:pt>
    <dgm:pt modelId="{FE6369F7-D179-485F-924A-65547FB44586}">
      <dgm:prSet phldrT="[Text]"/>
      <dgm:spPr/>
      <dgm:t>
        <a:bodyPr/>
        <a:lstStyle/>
        <a:p>
          <a:r>
            <a:rPr lang="en-US" dirty="0"/>
            <a:t>Machine code is executed on computer and program produces output</a:t>
          </a:r>
        </a:p>
      </dgm:t>
    </dgm:pt>
    <dgm:pt modelId="{8EC86833-895B-4374-80A0-165233CBD746}" type="parTrans" cxnId="{1612D984-BE5C-4140-B586-AE6B2F6530E0}">
      <dgm:prSet/>
      <dgm:spPr/>
      <dgm:t>
        <a:bodyPr/>
        <a:lstStyle/>
        <a:p>
          <a:endParaRPr lang="en-US"/>
        </a:p>
      </dgm:t>
    </dgm:pt>
    <dgm:pt modelId="{4BFA00F4-10C1-4048-B34F-A0F86AAD53E9}" type="sibTrans" cxnId="{1612D984-BE5C-4140-B586-AE6B2F6530E0}">
      <dgm:prSet/>
      <dgm:spPr/>
      <dgm:t>
        <a:bodyPr/>
        <a:lstStyle/>
        <a:p>
          <a:endParaRPr lang="en-US"/>
        </a:p>
      </dgm:t>
    </dgm:pt>
    <dgm:pt modelId="{21F807C7-4DE3-4053-AB10-DEE57FD4947E}" type="pres">
      <dgm:prSet presAssocID="{A0AC17F9-5A7D-4217-B70F-E649DB21FF31}" presName="Name0" presStyleCnt="0">
        <dgm:presLayoutVars>
          <dgm:dir/>
          <dgm:animLvl val="lvl"/>
          <dgm:resizeHandles val="exact"/>
        </dgm:presLayoutVars>
      </dgm:prSet>
      <dgm:spPr/>
    </dgm:pt>
    <dgm:pt modelId="{7D97FCD8-91BD-414E-8F2B-E741768DD46E}" type="pres">
      <dgm:prSet presAssocID="{CB329648-3FE5-4D9A-B4EC-FE0D95526DA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4ADFE3-C0A2-413D-AEBC-86F02A499486}" type="pres">
      <dgm:prSet presAssocID="{50E20701-5F7F-407D-A42B-047C37799CF4}" presName="parTxOnlySpace" presStyleCnt="0"/>
      <dgm:spPr/>
    </dgm:pt>
    <dgm:pt modelId="{8FD9FF6D-DDC0-405F-A74B-8EBDE43A9689}" type="pres">
      <dgm:prSet presAssocID="{71FA1509-C61C-481F-8C95-1EECF6F23EE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C5CBC86-A0D8-48CA-A702-1B3AE66881EA}" type="pres">
      <dgm:prSet presAssocID="{B33D6CC1-E39F-46D1-820E-D5088CB17A9E}" presName="parTxOnlySpace" presStyleCnt="0"/>
      <dgm:spPr/>
    </dgm:pt>
    <dgm:pt modelId="{490341E3-9B4E-429E-A853-726EC0FEDA15}" type="pres">
      <dgm:prSet presAssocID="{9281D2D5-E1E0-4FC4-9071-AC4158D1275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6A4660-F06F-4414-8822-A2188D98954C}" type="pres">
      <dgm:prSet presAssocID="{059C71BE-577F-4C24-8E68-2829058ED3ED}" presName="parTxOnlySpace" presStyleCnt="0"/>
      <dgm:spPr/>
    </dgm:pt>
    <dgm:pt modelId="{79323A35-9718-4023-9416-950C9B1B56A0}" type="pres">
      <dgm:prSet presAssocID="{FE6369F7-D179-485F-924A-65547FB4458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12DC3B-178C-46A9-8D45-02B715FAB577}" type="presOf" srcId="{A0AC17F9-5A7D-4217-B70F-E649DB21FF31}" destId="{21F807C7-4DE3-4053-AB10-DEE57FD4947E}" srcOrd="0" destOrd="0" presId="urn:microsoft.com/office/officeart/2005/8/layout/chevron1"/>
    <dgm:cxn modelId="{226AE662-AC42-4701-8F30-7BDAF5EBCD7D}" type="presOf" srcId="{CB329648-3FE5-4D9A-B4EC-FE0D95526DA6}" destId="{7D97FCD8-91BD-414E-8F2B-E741768DD46E}" srcOrd="0" destOrd="0" presId="urn:microsoft.com/office/officeart/2005/8/layout/chevron1"/>
    <dgm:cxn modelId="{80392A6B-9BFF-47B7-A76E-DA914EF85FB0}" type="presOf" srcId="{FE6369F7-D179-485F-924A-65547FB44586}" destId="{79323A35-9718-4023-9416-950C9B1B56A0}" srcOrd="0" destOrd="0" presId="urn:microsoft.com/office/officeart/2005/8/layout/chevron1"/>
    <dgm:cxn modelId="{FF6C4751-1C0E-4AB7-BCE1-D306B7C0BC8C}" type="presOf" srcId="{9281D2D5-E1E0-4FC4-9071-AC4158D1275B}" destId="{490341E3-9B4E-429E-A853-726EC0FEDA15}" srcOrd="0" destOrd="0" presId="urn:microsoft.com/office/officeart/2005/8/layout/chevron1"/>
    <dgm:cxn modelId="{E63E3B7B-FEBF-43A2-A74F-91D998DE2B21}" type="presOf" srcId="{71FA1509-C61C-481F-8C95-1EECF6F23EE6}" destId="{8FD9FF6D-DDC0-405F-A74B-8EBDE43A9689}" srcOrd="0" destOrd="0" presId="urn:microsoft.com/office/officeart/2005/8/layout/chevron1"/>
    <dgm:cxn modelId="{5BFE5B84-BA3D-462A-9635-E77DADC28802}" srcId="{A0AC17F9-5A7D-4217-B70F-E649DB21FF31}" destId="{71FA1509-C61C-481F-8C95-1EECF6F23EE6}" srcOrd="1" destOrd="0" parTransId="{E1DB8104-13B9-4018-BEC7-339FEF9CBC45}" sibTransId="{B33D6CC1-E39F-46D1-820E-D5088CB17A9E}"/>
    <dgm:cxn modelId="{1612D984-BE5C-4140-B586-AE6B2F6530E0}" srcId="{A0AC17F9-5A7D-4217-B70F-E649DB21FF31}" destId="{FE6369F7-D179-485F-924A-65547FB44586}" srcOrd="3" destOrd="0" parTransId="{8EC86833-895B-4374-80A0-165233CBD746}" sibTransId="{4BFA00F4-10C1-4048-B34F-A0F86AAD53E9}"/>
    <dgm:cxn modelId="{86A428C7-A1D4-4075-B32A-FEBB678B19CC}" srcId="{A0AC17F9-5A7D-4217-B70F-E649DB21FF31}" destId="{9281D2D5-E1E0-4FC4-9071-AC4158D1275B}" srcOrd="2" destOrd="0" parTransId="{06F8B847-260B-4427-9C3C-11A7E7D806C9}" sibTransId="{059C71BE-577F-4C24-8E68-2829058ED3ED}"/>
    <dgm:cxn modelId="{17903CFE-A476-42BB-8C85-FE18FD0B028D}" srcId="{A0AC17F9-5A7D-4217-B70F-E649DB21FF31}" destId="{CB329648-3FE5-4D9A-B4EC-FE0D95526DA6}" srcOrd="0" destOrd="0" parTransId="{0D4ED032-D324-4DEB-ADD5-43356F5AC973}" sibTransId="{50E20701-5F7F-407D-A42B-047C37799CF4}"/>
    <dgm:cxn modelId="{6141F79E-69FB-4712-A363-5B5C7A592C67}" type="presParOf" srcId="{21F807C7-4DE3-4053-AB10-DEE57FD4947E}" destId="{7D97FCD8-91BD-414E-8F2B-E741768DD46E}" srcOrd="0" destOrd="0" presId="urn:microsoft.com/office/officeart/2005/8/layout/chevron1"/>
    <dgm:cxn modelId="{5387DAD5-6CF9-4474-B043-358C5F3131BE}" type="presParOf" srcId="{21F807C7-4DE3-4053-AB10-DEE57FD4947E}" destId="{4D4ADFE3-C0A2-413D-AEBC-86F02A499486}" srcOrd="1" destOrd="0" presId="urn:microsoft.com/office/officeart/2005/8/layout/chevron1"/>
    <dgm:cxn modelId="{97B60604-0BF6-4DAC-B881-E782FC1D76F8}" type="presParOf" srcId="{21F807C7-4DE3-4053-AB10-DEE57FD4947E}" destId="{8FD9FF6D-DDC0-405F-A74B-8EBDE43A9689}" srcOrd="2" destOrd="0" presId="urn:microsoft.com/office/officeart/2005/8/layout/chevron1"/>
    <dgm:cxn modelId="{A0BC2ACA-9D08-4EC8-8B70-65BDC7942FF1}" type="presParOf" srcId="{21F807C7-4DE3-4053-AB10-DEE57FD4947E}" destId="{FC5CBC86-A0D8-48CA-A702-1B3AE66881EA}" srcOrd="3" destOrd="0" presId="urn:microsoft.com/office/officeart/2005/8/layout/chevron1"/>
    <dgm:cxn modelId="{2C3E5AD0-8128-488E-8FE8-E3114DB658FA}" type="presParOf" srcId="{21F807C7-4DE3-4053-AB10-DEE57FD4947E}" destId="{490341E3-9B4E-429E-A853-726EC0FEDA15}" srcOrd="4" destOrd="0" presId="urn:microsoft.com/office/officeart/2005/8/layout/chevron1"/>
    <dgm:cxn modelId="{7E2AE380-27CB-4E43-94EA-26075F6A47FB}" type="presParOf" srcId="{21F807C7-4DE3-4053-AB10-DEE57FD4947E}" destId="{7D6A4660-F06F-4414-8822-A2188D98954C}" srcOrd="5" destOrd="0" presId="urn:microsoft.com/office/officeart/2005/8/layout/chevron1"/>
    <dgm:cxn modelId="{5B669A99-E77C-4D4B-86EF-30FB0414AC9D}" type="presParOf" srcId="{21F807C7-4DE3-4053-AB10-DEE57FD4947E}" destId="{79323A35-9718-4023-9416-950C9B1B56A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2192DB-0174-46F4-92E7-9B851A6ACA0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AD66E8-4402-4341-A8A5-D2AD30C2CC05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0B43AEE1-B7C2-4F44-92BA-4115018BE7D3}" type="parTrans" cxnId="{302080C1-B5BF-4760-ACFE-7D3E321D708D}">
      <dgm:prSet/>
      <dgm:spPr/>
      <dgm:t>
        <a:bodyPr/>
        <a:lstStyle/>
        <a:p>
          <a:endParaRPr lang="en-US"/>
        </a:p>
      </dgm:t>
    </dgm:pt>
    <dgm:pt modelId="{9DDE9D1E-4DA5-4020-B363-66402FD30F04}" type="sibTrans" cxnId="{302080C1-B5BF-4760-ACFE-7D3E321D708D}">
      <dgm:prSet custT="1"/>
      <dgm:spPr/>
      <dgm:t>
        <a:bodyPr/>
        <a:lstStyle/>
        <a:p>
          <a:r>
            <a:rPr lang="en-US" sz="1800" dirty="0"/>
            <a:t>Object</a:t>
          </a:r>
        </a:p>
      </dgm:t>
    </dgm:pt>
    <dgm:pt modelId="{B4EFD0E5-CF02-4CC6-8A7B-B43C7D1BE50E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3CAED474-8B69-49B8-918E-334CB4A30D72}" type="parTrans" cxnId="{DA43EE59-2E18-4B91-A601-125961695435}">
      <dgm:prSet/>
      <dgm:spPr/>
      <dgm:t>
        <a:bodyPr/>
        <a:lstStyle/>
        <a:p>
          <a:endParaRPr lang="en-US"/>
        </a:p>
      </dgm:t>
    </dgm:pt>
    <dgm:pt modelId="{F0B71094-ABB1-4031-86DA-73B744DE2E6E}" type="sibTrans" cxnId="{DA43EE59-2E18-4B91-A601-125961695435}">
      <dgm:prSet custT="1"/>
      <dgm:spPr/>
      <dgm:t>
        <a:bodyPr/>
        <a:lstStyle/>
        <a:p>
          <a:r>
            <a:rPr lang="en-US" sz="1800" dirty="0"/>
            <a:t>Object</a:t>
          </a:r>
        </a:p>
      </dgm:t>
    </dgm:pt>
    <dgm:pt modelId="{E89BE292-874F-495F-85D3-5EC25DF84B53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29E9D379-FB79-456D-9F42-7DECA3BD9AF8}" type="parTrans" cxnId="{B5894A60-D57B-49C0-A2EE-285C678E4AD8}">
      <dgm:prSet/>
      <dgm:spPr/>
      <dgm:t>
        <a:bodyPr/>
        <a:lstStyle/>
        <a:p>
          <a:endParaRPr lang="en-US"/>
        </a:p>
      </dgm:t>
    </dgm:pt>
    <dgm:pt modelId="{3CE137C8-3C4D-4ADE-B973-4E952934F305}" type="sibTrans" cxnId="{B5894A60-D57B-49C0-A2EE-285C678E4AD8}">
      <dgm:prSet custT="1"/>
      <dgm:spPr/>
      <dgm:t>
        <a:bodyPr/>
        <a:lstStyle/>
        <a:p>
          <a:r>
            <a:rPr lang="en-US" sz="1800" dirty="0"/>
            <a:t>Object</a:t>
          </a:r>
        </a:p>
      </dgm:t>
    </dgm:pt>
    <dgm:pt modelId="{499729C5-046F-456E-AA13-BA05727FE6C1}" type="pres">
      <dgm:prSet presAssocID="{E62192DB-0174-46F4-92E7-9B851A6ACA0B}" presName="Name0" presStyleCnt="0">
        <dgm:presLayoutVars>
          <dgm:chMax/>
          <dgm:chPref/>
          <dgm:dir/>
          <dgm:animLvl val="lvl"/>
        </dgm:presLayoutVars>
      </dgm:prSet>
      <dgm:spPr/>
    </dgm:pt>
    <dgm:pt modelId="{18F14C8D-616A-49D7-9732-B9F124B47CB6}" type="pres">
      <dgm:prSet presAssocID="{CFAD66E8-4402-4341-A8A5-D2AD30C2CC05}" presName="composite" presStyleCnt="0"/>
      <dgm:spPr/>
    </dgm:pt>
    <dgm:pt modelId="{929B1CCA-423E-4E7C-A067-9B90F747B03A}" type="pres">
      <dgm:prSet presAssocID="{CFAD66E8-4402-4341-A8A5-D2AD30C2CC0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84DCD4F7-06F7-4721-B47A-1E50737E758A}" type="pres">
      <dgm:prSet presAssocID="{CFAD66E8-4402-4341-A8A5-D2AD30C2CC0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E008522-9C70-4F83-A1E8-46D068655822}" type="pres">
      <dgm:prSet presAssocID="{CFAD66E8-4402-4341-A8A5-D2AD30C2CC05}" presName="BalanceSpacing" presStyleCnt="0"/>
      <dgm:spPr/>
    </dgm:pt>
    <dgm:pt modelId="{43CD67CC-3130-4875-BAF7-1B4E2D4BAA33}" type="pres">
      <dgm:prSet presAssocID="{CFAD66E8-4402-4341-A8A5-D2AD30C2CC05}" presName="BalanceSpacing1" presStyleCnt="0"/>
      <dgm:spPr/>
    </dgm:pt>
    <dgm:pt modelId="{A93248F2-FE47-4754-9236-85512C975E93}" type="pres">
      <dgm:prSet presAssocID="{9DDE9D1E-4DA5-4020-B363-66402FD30F04}" presName="Accent1Text" presStyleLbl="node1" presStyleIdx="1" presStyleCnt="6"/>
      <dgm:spPr/>
    </dgm:pt>
    <dgm:pt modelId="{C79F1355-7812-4C50-A5EC-28F180C02C2F}" type="pres">
      <dgm:prSet presAssocID="{9DDE9D1E-4DA5-4020-B363-66402FD30F04}" presName="spaceBetweenRectangles" presStyleCnt="0"/>
      <dgm:spPr/>
    </dgm:pt>
    <dgm:pt modelId="{EC6D35A4-FA61-48A7-96FD-31C8A8BBE7EB}" type="pres">
      <dgm:prSet presAssocID="{B4EFD0E5-CF02-4CC6-8A7B-B43C7D1BE50E}" presName="composite" presStyleCnt="0"/>
      <dgm:spPr/>
    </dgm:pt>
    <dgm:pt modelId="{CE1DA785-D131-4D61-A5B8-E79CC21FBA74}" type="pres">
      <dgm:prSet presAssocID="{B4EFD0E5-CF02-4CC6-8A7B-B43C7D1BE50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BCE9D7DD-49BB-4407-8E6D-CAC6D0FBCC17}" type="pres">
      <dgm:prSet presAssocID="{B4EFD0E5-CF02-4CC6-8A7B-B43C7D1BE50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5BD862B-C8B2-44D4-915E-A094404CC025}" type="pres">
      <dgm:prSet presAssocID="{B4EFD0E5-CF02-4CC6-8A7B-B43C7D1BE50E}" presName="BalanceSpacing" presStyleCnt="0"/>
      <dgm:spPr/>
    </dgm:pt>
    <dgm:pt modelId="{E719FDAD-BA4C-4A73-831B-D3647758EE1F}" type="pres">
      <dgm:prSet presAssocID="{B4EFD0E5-CF02-4CC6-8A7B-B43C7D1BE50E}" presName="BalanceSpacing1" presStyleCnt="0"/>
      <dgm:spPr/>
    </dgm:pt>
    <dgm:pt modelId="{2C67A862-E817-4F88-BCFE-C29FCDE5ADB7}" type="pres">
      <dgm:prSet presAssocID="{F0B71094-ABB1-4031-86DA-73B744DE2E6E}" presName="Accent1Text" presStyleLbl="node1" presStyleIdx="3" presStyleCnt="6"/>
      <dgm:spPr/>
    </dgm:pt>
    <dgm:pt modelId="{E4D0DCD8-93BF-4FDA-A8CF-76D920FB3557}" type="pres">
      <dgm:prSet presAssocID="{F0B71094-ABB1-4031-86DA-73B744DE2E6E}" presName="spaceBetweenRectangles" presStyleCnt="0"/>
      <dgm:spPr/>
    </dgm:pt>
    <dgm:pt modelId="{08FAA23A-709F-40D7-9261-4FC700F7E680}" type="pres">
      <dgm:prSet presAssocID="{E89BE292-874F-495F-85D3-5EC25DF84B53}" presName="composite" presStyleCnt="0"/>
      <dgm:spPr/>
    </dgm:pt>
    <dgm:pt modelId="{CF653713-6269-47D9-89D0-C9E9EBCD87C4}" type="pres">
      <dgm:prSet presAssocID="{E89BE292-874F-495F-85D3-5EC25DF84B53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EF3DB73-7767-4DD2-A1B2-3079A7EEAD5A}" type="pres">
      <dgm:prSet presAssocID="{E89BE292-874F-495F-85D3-5EC25DF84B5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BCAE941-AD03-448F-9959-25969DDF5663}" type="pres">
      <dgm:prSet presAssocID="{E89BE292-874F-495F-85D3-5EC25DF84B53}" presName="BalanceSpacing" presStyleCnt="0"/>
      <dgm:spPr/>
    </dgm:pt>
    <dgm:pt modelId="{6683F928-A273-4FFC-8E7B-2C7EA33D58A3}" type="pres">
      <dgm:prSet presAssocID="{E89BE292-874F-495F-85D3-5EC25DF84B53}" presName="BalanceSpacing1" presStyleCnt="0"/>
      <dgm:spPr/>
    </dgm:pt>
    <dgm:pt modelId="{56BF265A-C530-4336-B51E-49A2AD3D3C0E}" type="pres">
      <dgm:prSet presAssocID="{3CE137C8-3C4D-4ADE-B973-4E952934F305}" presName="Accent1Text" presStyleLbl="node1" presStyleIdx="5" presStyleCnt="6"/>
      <dgm:spPr/>
    </dgm:pt>
  </dgm:ptLst>
  <dgm:cxnLst>
    <dgm:cxn modelId="{67221111-0176-4694-817D-ED4AE8128E4A}" type="presOf" srcId="{3CE137C8-3C4D-4ADE-B973-4E952934F305}" destId="{56BF265A-C530-4336-B51E-49A2AD3D3C0E}" srcOrd="0" destOrd="0" presId="urn:microsoft.com/office/officeart/2008/layout/AlternatingHexagons"/>
    <dgm:cxn modelId="{49C02F30-FC49-401D-AD81-D8E8D6FDFD56}" type="presOf" srcId="{9DDE9D1E-4DA5-4020-B363-66402FD30F04}" destId="{A93248F2-FE47-4754-9236-85512C975E93}" srcOrd="0" destOrd="0" presId="urn:microsoft.com/office/officeart/2008/layout/AlternatingHexagons"/>
    <dgm:cxn modelId="{B5894A60-D57B-49C0-A2EE-285C678E4AD8}" srcId="{E62192DB-0174-46F4-92E7-9B851A6ACA0B}" destId="{E89BE292-874F-495F-85D3-5EC25DF84B53}" srcOrd="2" destOrd="0" parTransId="{29E9D379-FB79-456D-9F42-7DECA3BD9AF8}" sibTransId="{3CE137C8-3C4D-4ADE-B973-4E952934F305}"/>
    <dgm:cxn modelId="{1D520C4D-B9BF-4F51-A655-BF0A935B12BA}" type="presOf" srcId="{CFAD66E8-4402-4341-A8A5-D2AD30C2CC05}" destId="{929B1CCA-423E-4E7C-A067-9B90F747B03A}" srcOrd="0" destOrd="0" presId="urn:microsoft.com/office/officeart/2008/layout/AlternatingHexagons"/>
    <dgm:cxn modelId="{211BCB55-21FA-4DE4-9129-C2153D8781D5}" type="presOf" srcId="{E89BE292-874F-495F-85D3-5EC25DF84B53}" destId="{CF653713-6269-47D9-89D0-C9E9EBCD87C4}" srcOrd="0" destOrd="0" presId="urn:microsoft.com/office/officeart/2008/layout/AlternatingHexagons"/>
    <dgm:cxn modelId="{DA43EE59-2E18-4B91-A601-125961695435}" srcId="{E62192DB-0174-46F4-92E7-9B851A6ACA0B}" destId="{B4EFD0E5-CF02-4CC6-8A7B-B43C7D1BE50E}" srcOrd="1" destOrd="0" parTransId="{3CAED474-8B69-49B8-918E-334CB4A30D72}" sibTransId="{F0B71094-ABB1-4031-86DA-73B744DE2E6E}"/>
    <dgm:cxn modelId="{19735A9A-B070-4FD1-B934-812E8F8115E9}" type="presOf" srcId="{F0B71094-ABB1-4031-86DA-73B744DE2E6E}" destId="{2C67A862-E817-4F88-BCFE-C29FCDE5ADB7}" srcOrd="0" destOrd="0" presId="urn:microsoft.com/office/officeart/2008/layout/AlternatingHexagons"/>
    <dgm:cxn modelId="{302080C1-B5BF-4760-ACFE-7D3E321D708D}" srcId="{E62192DB-0174-46F4-92E7-9B851A6ACA0B}" destId="{CFAD66E8-4402-4341-A8A5-D2AD30C2CC05}" srcOrd="0" destOrd="0" parTransId="{0B43AEE1-B7C2-4F44-92BA-4115018BE7D3}" sibTransId="{9DDE9D1E-4DA5-4020-B363-66402FD30F04}"/>
    <dgm:cxn modelId="{05BEBBD0-018F-4258-B5B1-7B3B45BE02D9}" type="presOf" srcId="{B4EFD0E5-CF02-4CC6-8A7B-B43C7D1BE50E}" destId="{CE1DA785-D131-4D61-A5B8-E79CC21FBA74}" srcOrd="0" destOrd="0" presId="urn:microsoft.com/office/officeart/2008/layout/AlternatingHexagons"/>
    <dgm:cxn modelId="{FBD501EE-B356-44EF-BBB5-F47E3278053B}" type="presOf" srcId="{E62192DB-0174-46F4-92E7-9B851A6ACA0B}" destId="{499729C5-046F-456E-AA13-BA05727FE6C1}" srcOrd="0" destOrd="0" presId="urn:microsoft.com/office/officeart/2008/layout/AlternatingHexagons"/>
    <dgm:cxn modelId="{AB903881-2645-4CB2-B934-60193F3C47BB}" type="presParOf" srcId="{499729C5-046F-456E-AA13-BA05727FE6C1}" destId="{18F14C8D-616A-49D7-9732-B9F124B47CB6}" srcOrd="0" destOrd="0" presId="urn:microsoft.com/office/officeart/2008/layout/AlternatingHexagons"/>
    <dgm:cxn modelId="{B8ACAACC-E3EA-4B40-B9A0-DC5E540FAC61}" type="presParOf" srcId="{18F14C8D-616A-49D7-9732-B9F124B47CB6}" destId="{929B1CCA-423E-4E7C-A067-9B90F747B03A}" srcOrd="0" destOrd="0" presId="urn:microsoft.com/office/officeart/2008/layout/AlternatingHexagons"/>
    <dgm:cxn modelId="{B55F96D2-C226-45FD-83D1-D4DBD3F689DB}" type="presParOf" srcId="{18F14C8D-616A-49D7-9732-B9F124B47CB6}" destId="{84DCD4F7-06F7-4721-B47A-1E50737E758A}" srcOrd="1" destOrd="0" presId="urn:microsoft.com/office/officeart/2008/layout/AlternatingHexagons"/>
    <dgm:cxn modelId="{7BE736EF-CFDF-4211-B017-DA88DD203D28}" type="presParOf" srcId="{18F14C8D-616A-49D7-9732-B9F124B47CB6}" destId="{2E008522-9C70-4F83-A1E8-46D068655822}" srcOrd="2" destOrd="0" presId="urn:microsoft.com/office/officeart/2008/layout/AlternatingHexagons"/>
    <dgm:cxn modelId="{2AC8139C-B524-4A94-A718-AA0B838D0B1D}" type="presParOf" srcId="{18F14C8D-616A-49D7-9732-B9F124B47CB6}" destId="{43CD67CC-3130-4875-BAF7-1B4E2D4BAA33}" srcOrd="3" destOrd="0" presId="urn:microsoft.com/office/officeart/2008/layout/AlternatingHexagons"/>
    <dgm:cxn modelId="{45FABACB-8693-4500-AFF2-AA5ABB52FC10}" type="presParOf" srcId="{18F14C8D-616A-49D7-9732-B9F124B47CB6}" destId="{A93248F2-FE47-4754-9236-85512C975E93}" srcOrd="4" destOrd="0" presId="urn:microsoft.com/office/officeart/2008/layout/AlternatingHexagons"/>
    <dgm:cxn modelId="{2EB0EF7B-F710-46D3-AE0B-88E9EF7A4761}" type="presParOf" srcId="{499729C5-046F-456E-AA13-BA05727FE6C1}" destId="{C79F1355-7812-4C50-A5EC-28F180C02C2F}" srcOrd="1" destOrd="0" presId="urn:microsoft.com/office/officeart/2008/layout/AlternatingHexagons"/>
    <dgm:cxn modelId="{BD2B6A7C-C661-4CF0-B8AB-E664399185ED}" type="presParOf" srcId="{499729C5-046F-456E-AA13-BA05727FE6C1}" destId="{EC6D35A4-FA61-48A7-96FD-31C8A8BBE7EB}" srcOrd="2" destOrd="0" presId="urn:microsoft.com/office/officeart/2008/layout/AlternatingHexagons"/>
    <dgm:cxn modelId="{B873A2F0-6BC5-4DF5-B6D4-494D41B0998A}" type="presParOf" srcId="{EC6D35A4-FA61-48A7-96FD-31C8A8BBE7EB}" destId="{CE1DA785-D131-4D61-A5B8-E79CC21FBA74}" srcOrd="0" destOrd="0" presId="urn:microsoft.com/office/officeart/2008/layout/AlternatingHexagons"/>
    <dgm:cxn modelId="{21C05AA6-0940-4718-82A4-5E715AA417E6}" type="presParOf" srcId="{EC6D35A4-FA61-48A7-96FD-31C8A8BBE7EB}" destId="{BCE9D7DD-49BB-4407-8E6D-CAC6D0FBCC17}" srcOrd="1" destOrd="0" presId="urn:microsoft.com/office/officeart/2008/layout/AlternatingHexagons"/>
    <dgm:cxn modelId="{D5D27583-D1D2-4D41-853A-1B2272D6167F}" type="presParOf" srcId="{EC6D35A4-FA61-48A7-96FD-31C8A8BBE7EB}" destId="{25BD862B-C8B2-44D4-915E-A094404CC025}" srcOrd="2" destOrd="0" presId="urn:microsoft.com/office/officeart/2008/layout/AlternatingHexagons"/>
    <dgm:cxn modelId="{1FB576F8-D1F7-4488-934E-ACE2FD788DE4}" type="presParOf" srcId="{EC6D35A4-FA61-48A7-96FD-31C8A8BBE7EB}" destId="{E719FDAD-BA4C-4A73-831B-D3647758EE1F}" srcOrd="3" destOrd="0" presId="urn:microsoft.com/office/officeart/2008/layout/AlternatingHexagons"/>
    <dgm:cxn modelId="{3CD8419B-75BC-4BE2-B9A5-775EFF8FAC05}" type="presParOf" srcId="{EC6D35A4-FA61-48A7-96FD-31C8A8BBE7EB}" destId="{2C67A862-E817-4F88-BCFE-C29FCDE5ADB7}" srcOrd="4" destOrd="0" presId="urn:microsoft.com/office/officeart/2008/layout/AlternatingHexagons"/>
    <dgm:cxn modelId="{BA270924-C9A9-476A-9316-A8F8263D4837}" type="presParOf" srcId="{499729C5-046F-456E-AA13-BA05727FE6C1}" destId="{E4D0DCD8-93BF-4FDA-A8CF-76D920FB3557}" srcOrd="3" destOrd="0" presId="urn:microsoft.com/office/officeart/2008/layout/AlternatingHexagons"/>
    <dgm:cxn modelId="{63B0A34C-F64A-4219-BC25-90260AA9E848}" type="presParOf" srcId="{499729C5-046F-456E-AA13-BA05727FE6C1}" destId="{08FAA23A-709F-40D7-9261-4FC700F7E680}" srcOrd="4" destOrd="0" presId="urn:microsoft.com/office/officeart/2008/layout/AlternatingHexagons"/>
    <dgm:cxn modelId="{B63B8263-A5BC-4B37-9E06-2BCA2256D0E5}" type="presParOf" srcId="{08FAA23A-709F-40D7-9261-4FC700F7E680}" destId="{CF653713-6269-47D9-89D0-C9E9EBCD87C4}" srcOrd="0" destOrd="0" presId="urn:microsoft.com/office/officeart/2008/layout/AlternatingHexagons"/>
    <dgm:cxn modelId="{6059F343-042D-4469-B572-C2EAA8C3D748}" type="presParOf" srcId="{08FAA23A-709F-40D7-9261-4FC700F7E680}" destId="{EEF3DB73-7767-4DD2-A1B2-3079A7EEAD5A}" srcOrd="1" destOrd="0" presId="urn:microsoft.com/office/officeart/2008/layout/AlternatingHexagons"/>
    <dgm:cxn modelId="{9969900B-3AAC-4900-B2AD-B5FB1F38C1C7}" type="presParOf" srcId="{08FAA23A-709F-40D7-9261-4FC700F7E680}" destId="{0BCAE941-AD03-448F-9959-25969DDF5663}" srcOrd="2" destOrd="0" presId="urn:microsoft.com/office/officeart/2008/layout/AlternatingHexagons"/>
    <dgm:cxn modelId="{F10FA1B9-F08E-4353-A905-977612DF3EB5}" type="presParOf" srcId="{08FAA23A-709F-40D7-9261-4FC700F7E680}" destId="{6683F928-A273-4FFC-8E7B-2C7EA33D58A3}" srcOrd="3" destOrd="0" presId="urn:microsoft.com/office/officeart/2008/layout/AlternatingHexagons"/>
    <dgm:cxn modelId="{7BE6B1A7-769E-4371-A29F-8B340CBAA05B}" type="presParOf" srcId="{08FAA23A-709F-40D7-9261-4FC700F7E680}" destId="{56BF265A-C530-4336-B51E-49A2AD3D3C0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7FCD8-91BD-414E-8F2B-E741768DD46E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Write Python code in a .</a:t>
          </a:r>
          <a:r>
            <a:rPr lang="en-US" sz="1500" kern="1200" dirty="0" err="1"/>
            <a:t>py</a:t>
          </a:r>
          <a:r>
            <a:rPr lang="en-US" sz="1500" kern="1200" dirty="0"/>
            <a:t> script</a:t>
          </a:r>
        </a:p>
      </dsp:txBody>
      <dsp:txXfrm>
        <a:off x="572760" y="1607785"/>
        <a:ext cx="1703651" cy="1135766"/>
      </dsp:txXfrm>
    </dsp:sp>
    <dsp:sp modelId="{8FD9FF6D-DDC0-405F-A74B-8EBDE43A9689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 compiles the source code into bytecode .</a:t>
          </a:r>
          <a:r>
            <a:rPr lang="en-US" sz="1500" kern="1200" dirty="0" err="1"/>
            <a:t>pyc</a:t>
          </a:r>
          <a:r>
            <a:rPr lang="en-US" sz="1500" kern="1200" dirty="0"/>
            <a:t> files</a:t>
          </a:r>
        </a:p>
      </dsp:txBody>
      <dsp:txXfrm>
        <a:off x="3128236" y="1607785"/>
        <a:ext cx="1703651" cy="1135766"/>
      </dsp:txXfrm>
    </dsp:sp>
    <dsp:sp modelId="{490341E3-9B4E-429E-A853-726EC0FEDA15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 virtual machine converts bytecode into machine code</a:t>
          </a:r>
        </a:p>
      </dsp:txBody>
      <dsp:txXfrm>
        <a:off x="5683712" y="1607785"/>
        <a:ext cx="1703651" cy="1135766"/>
      </dsp:txXfrm>
    </dsp:sp>
    <dsp:sp modelId="{79323A35-9718-4023-9416-950C9B1B56A0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Machine code is executed on computer and program produces output</a:t>
          </a:r>
        </a:p>
      </dsp:txBody>
      <dsp:txXfrm>
        <a:off x="8239187" y="1607785"/>
        <a:ext cx="1703651" cy="1135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B1CCA-423E-4E7C-A067-9B90F747B03A}">
      <dsp:nvSpPr>
        <dsp:cNvPr id="0" name=""/>
        <dsp:cNvSpPr/>
      </dsp:nvSpPr>
      <dsp:spPr>
        <a:xfrm rot="5400000">
          <a:off x="1869540" y="787402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</a:t>
          </a:r>
        </a:p>
      </dsp:txBody>
      <dsp:txXfrm rot="-5400000">
        <a:off x="2115818" y="898934"/>
        <a:ext cx="735304" cy="845177"/>
      </dsp:txXfrm>
    </dsp:sp>
    <dsp:sp modelId="{84DCD4F7-06F7-4721-B47A-1E50737E758A}">
      <dsp:nvSpPr>
        <dsp:cNvPr id="0" name=""/>
        <dsp:cNvSpPr/>
      </dsp:nvSpPr>
      <dsp:spPr>
        <a:xfrm>
          <a:off x="3050006" y="953163"/>
          <a:ext cx="1370292" cy="736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248F2-FE47-4754-9236-85512C975E93}">
      <dsp:nvSpPr>
        <dsp:cNvPr id="0" name=""/>
        <dsp:cNvSpPr/>
      </dsp:nvSpPr>
      <dsp:spPr>
        <a:xfrm rot="5400000">
          <a:off x="715842" y="787402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</a:t>
          </a:r>
        </a:p>
      </dsp:txBody>
      <dsp:txXfrm rot="-5400000">
        <a:off x="962120" y="898934"/>
        <a:ext cx="735304" cy="845177"/>
      </dsp:txXfrm>
    </dsp:sp>
    <dsp:sp modelId="{CE1DA785-D131-4D61-A5B8-E79CC21FBA74}">
      <dsp:nvSpPr>
        <dsp:cNvPr id="0" name=""/>
        <dsp:cNvSpPr/>
      </dsp:nvSpPr>
      <dsp:spPr>
        <a:xfrm rot="5400000">
          <a:off x="1290481" y="1829611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</a:t>
          </a:r>
        </a:p>
      </dsp:txBody>
      <dsp:txXfrm rot="-5400000">
        <a:off x="1536759" y="1941143"/>
        <a:ext cx="735304" cy="845177"/>
      </dsp:txXfrm>
    </dsp:sp>
    <dsp:sp modelId="{BCE9D7DD-49BB-4407-8E6D-CAC6D0FBCC17}">
      <dsp:nvSpPr>
        <dsp:cNvPr id="0" name=""/>
        <dsp:cNvSpPr/>
      </dsp:nvSpPr>
      <dsp:spPr>
        <a:xfrm>
          <a:off x="0" y="1995372"/>
          <a:ext cx="1326089" cy="736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7A862-E817-4F88-BCFE-C29FCDE5ADB7}">
      <dsp:nvSpPr>
        <dsp:cNvPr id="0" name=""/>
        <dsp:cNvSpPr/>
      </dsp:nvSpPr>
      <dsp:spPr>
        <a:xfrm rot="5400000">
          <a:off x="2444179" y="1829611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</a:t>
          </a:r>
        </a:p>
      </dsp:txBody>
      <dsp:txXfrm rot="-5400000">
        <a:off x="2690457" y="1941143"/>
        <a:ext cx="735304" cy="845177"/>
      </dsp:txXfrm>
    </dsp:sp>
    <dsp:sp modelId="{CF653713-6269-47D9-89D0-C9E9EBCD87C4}">
      <dsp:nvSpPr>
        <dsp:cNvPr id="0" name=""/>
        <dsp:cNvSpPr/>
      </dsp:nvSpPr>
      <dsp:spPr>
        <a:xfrm rot="5400000">
          <a:off x="1869540" y="2871819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</a:t>
          </a:r>
        </a:p>
      </dsp:txBody>
      <dsp:txXfrm rot="-5400000">
        <a:off x="2115818" y="2983351"/>
        <a:ext cx="735304" cy="845177"/>
      </dsp:txXfrm>
    </dsp:sp>
    <dsp:sp modelId="{EEF3DB73-7767-4DD2-A1B2-3079A7EEAD5A}">
      <dsp:nvSpPr>
        <dsp:cNvPr id="0" name=""/>
        <dsp:cNvSpPr/>
      </dsp:nvSpPr>
      <dsp:spPr>
        <a:xfrm>
          <a:off x="3050006" y="3037580"/>
          <a:ext cx="1370292" cy="736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F265A-C530-4336-B51E-49A2AD3D3C0E}">
      <dsp:nvSpPr>
        <dsp:cNvPr id="0" name=""/>
        <dsp:cNvSpPr/>
      </dsp:nvSpPr>
      <dsp:spPr>
        <a:xfrm rot="5400000">
          <a:off x="715842" y="2871819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</a:t>
          </a:r>
        </a:p>
      </dsp:txBody>
      <dsp:txXfrm rot="-5400000">
        <a:off x="962120" y="2983351"/>
        <a:ext cx="735304" cy="845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0B9A-BC1B-4D1B-C11A-6F4AB1849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5824C-97FC-BE5D-CA7A-3A6BDE43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2128-9A2D-6E84-0A22-53DFEB25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F517-2487-0CE4-00FE-5117E9F3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3D4B-C037-9A11-C87A-6159093F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F0BA-D0F7-97C3-1799-BC042C61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27893-F117-321D-FDAB-FF14EF41B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B2B7-0E4C-45F3-83ED-82A4C40B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BA70A-6FBF-4F32-F1EA-554EB0AF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8ABE9-788B-975F-B879-4AE4C194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4E992-F7BD-2C70-7EE2-90848FB5C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49776-0C2B-5687-AF1B-11B23A698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A23E1-4974-A106-ED06-43597121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78AA-8877-C774-A2F8-C5841B06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35BD-EB64-33A3-C64F-1B26FE7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4B3C-06B6-AFFC-F942-75A7C044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4531-A368-BAE1-3462-9367DD756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2DAB-8C7B-1DF2-BF0D-267DB1F4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4731-71FD-D26F-E7C2-0C81F67D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DC027-1FBA-9F16-3AF7-AFBD5FEF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3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469A-213D-174E-FDB8-77613517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DC94-1D60-100D-0099-3A59DED4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DCE1-0073-82B7-FF18-CCCB1264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B6B8-EA6C-D68E-D7EC-CDBE7844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A8D5D-5B76-E3FC-4434-04EA4B3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4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BB4A-3FE5-C024-350D-3A769A9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972D-F8D4-3442-3808-D38F4DE2D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76616-AC00-867B-E977-F38D1413A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97B60-75E6-F61E-01C4-30B3BDE0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96E08-615C-0F1D-B1E1-1FE5D884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D3C21-BFB8-87B5-D74B-04B75939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B759-B6F7-2DF4-3F71-4516FB57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445DF-DC6F-1887-7BA6-F4DEB5CF5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14DB8-B010-0F88-4858-9416C20C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D9036-7B6B-3CB3-109B-B233DACDE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66584-E2DA-C8A9-5534-D7A8E3F8E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80931-57B0-116D-C61B-E1DD50F8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0A4A0-CFA1-F035-3BB8-AA9E594E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96FCD-A039-9225-59FA-5F771458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2C23-D7FF-BE04-39E4-2BA338ED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EA58C-D8B7-D067-E9A5-7141F20C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4255A-A794-67B8-8545-2403445D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1FA5-8CD8-63AD-11E4-FBA58A52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9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4FD8D-D749-C300-5AC4-1D229210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6B798-F563-7C25-F507-3E1A640E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F9C02-5871-73DF-00B8-6F617BA0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2C43-BB33-9AFC-C468-407A7086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2E14-D9F4-7148-A411-015B705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6E26B-6364-6786-3A08-EC1F6FA12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784B3-7E89-6C7F-9352-64CFB6F2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82C29-7D38-006E-A596-C6696C81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1E90C-5249-DB5A-F319-6C49A079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700F-727C-8B89-80CA-43D11F42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FFEBD-0BAB-3458-3151-E962100BE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42DE0-F602-066E-F46E-B75C2A610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CA978-F6A0-7C42-FB3D-5B0995A4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AC0AF-19AC-7EEE-9389-9482F02A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9C843-7F69-CD26-034D-6C9627E0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3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4DBE2-D58F-49E7-E757-EA6AE575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80E97-7950-5B66-8119-1A3648681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8D705-A7D6-0DE6-2326-030FB6210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67E16A-0490-4690-B57E-BBBC396D5AF5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7B712-2B08-7E0E-B9F4-739B99EA7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6026-8BDF-9EC9-2A43-911994176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15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D1A2-A7C7-C1E7-F5D7-F5902AD3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9E93B-448C-A1C5-387C-BC9D7434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9" y="502666"/>
            <a:ext cx="12010161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2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EA002BF-385B-027D-2461-427D28DCCFE3}"/>
              </a:ext>
            </a:extLst>
          </p:cNvPr>
          <p:cNvSpPr/>
          <p:nvPr/>
        </p:nvSpPr>
        <p:spPr>
          <a:xfrm>
            <a:off x="274155" y="1367836"/>
            <a:ext cx="836658" cy="8773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504118-2D61-C673-9764-4811D23BEDA3}"/>
              </a:ext>
            </a:extLst>
          </p:cNvPr>
          <p:cNvSpPr/>
          <p:nvPr/>
        </p:nvSpPr>
        <p:spPr>
          <a:xfrm>
            <a:off x="274155" y="2536236"/>
            <a:ext cx="836658" cy="8773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2AEFB3-80D4-AE02-9574-A52634711A5B}"/>
              </a:ext>
            </a:extLst>
          </p:cNvPr>
          <p:cNvSpPr/>
          <p:nvPr/>
        </p:nvSpPr>
        <p:spPr>
          <a:xfrm>
            <a:off x="274155" y="3877356"/>
            <a:ext cx="836658" cy="8773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11E0B9-08FB-7CA9-807E-965C9F1D7EFA}"/>
              </a:ext>
            </a:extLst>
          </p:cNvPr>
          <p:cNvSpPr/>
          <p:nvPr/>
        </p:nvSpPr>
        <p:spPr>
          <a:xfrm>
            <a:off x="1727035" y="717596"/>
            <a:ext cx="836658" cy="8773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C4F059-0161-F617-B611-99AC64223FF9}"/>
              </a:ext>
            </a:extLst>
          </p:cNvPr>
          <p:cNvSpPr/>
          <p:nvPr/>
        </p:nvSpPr>
        <p:spPr>
          <a:xfrm>
            <a:off x="1772755" y="2033316"/>
            <a:ext cx="836658" cy="8773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13EB80-C448-EC7E-DC63-429BD1F2F0AB}"/>
              </a:ext>
            </a:extLst>
          </p:cNvPr>
          <p:cNvSpPr/>
          <p:nvPr/>
        </p:nvSpPr>
        <p:spPr>
          <a:xfrm>
            <a:off x="1727035" y="3438666"/>
            <a:ext cx="836658" cy="8773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E05181-8007-62F5-3506-3C82FC88C6D1}"/>
              </a:ext>
            </a:extLst>
          </p:cNvPr>
          <p:cNvSpPr/>
          <p:nvPr/>
        </p:nvSpPr>
        <p:spPr>
          <a:xfrm>
            <a:off x="1727035" y="4647706"/>
            <a:ext cx="836658" cy="8773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F3373E-B0ED-155E-F4E0-2D6AC4B76602}"/>
              </a:ext>
            </a:extLst>
          </p:cNvPr>
          <p:cNvSpPr/>
          <p:nvPr/>
        </p:nvSpPr>
        <p:spPr>
          <a:xfrm>
            <a:off x="3408515" y="717596"/>
            <a:ext cx="836658" cy="8773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09775D-EFF5-2C30-499E-FF852DFDDE4E}"/>
              </a:ext>
            </a:extLst>
          </p:cNvPr>
          <p:cNvSpPr/>
          <p:nvPr/>
        </p:nvSpPr>
        <p:spPr>
          <a:xfrm>
            <a:off x="3408515" y="2029552"/>
            <a:ext cx="836658" cy="8773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A33CD3-6E7A-7733-34A7-39DDCDE30D82}"/>
              </a:ext>
            </a:extLst>
          </p:cNvPr>
          <p:cNvSpPr/>
          <p:nvPr/>
        </p:nvSpPr>
        <p:spPr>
          <a:xfrm>
            <a:off x="3372955" y="3438666"/>
            <a:ext cx="836658" cy="8773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64F1EBD-D6E2-9287-68A3-7BB88C117655}"/>
              </a:ext>
            </a:extLst>
          </p:cNvPr>
          <p:cNvSpPr/>
          <p:nvPr/>
        </p:nvSpPr>
        <p:spPr>
          <a:xfrm>
            <a:off x="3372955" y="4647706"/>
            <a:ext cx="836658" cy="8773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DBC074-BA51-DB0A-A2CA-FF3CD01DFC61}"/>
              </a:ext>
            </a:extLst>
          </p:cNvPr>
          <p:cNvSpPr/>
          <p:nvPr/>
        </p:nvSpPr>
        <p:spPr>
          <a:xfrm>
            <a:off x="5552275" y="2397266"/>
            <a:ext cx="836658" cy="8773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D1D547-AB8D-0107-7289-0449E361D556}"/>
              </a:ext>
            </a:extLst>
          </p:cNvPr>
          <p:cNvCxnSpPr/>
          <p:nvPr/>
        </p:nvCxnSpPr>
        <p:spPr>
          <a:xfrm>
            <a:off x="4209613" y="1367836"/>
            <a:ext cx="1276787" cy="1168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D292C2-0D97-EFE5-223B-2088CB1CB007}"/>
              </a:ext>
            </a:extLst>
          </p:cNvPr>
          <p:cNvCxnSpPr/>
          <p:nvPr/>
        </p:nvCxnSpPr>
        <p:spPr>
          <a:xfrm>
            <a:off x="4378960" y="2488562"/>
            <a:ext cx="1026160" cy="290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F0A67A-53EA-B709-BC55-50200A5D85F6}"/>
              </a:ext>
            </a:extLst>
          </p:cNvPr>
          <p:cNvCxnSpPr>
            <a:cxnSpLocks/>
          </p:cNvCxnSpPr>
          <p:nvPr/>
        </p:nvCxnSpPr>
        <p:spPr>
          <a:xfrm flipV="1">
            <a:off x="4283190" y="3119284"/>
            <a:ext cx="1195507" cy="638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A8EE45-AACC-E022-AAE1-6BF913FD3B34}"/>
              </a:ext>
            </a:extLst>
          </p:cNvPr>
          <p:cNvCxnSpPr>
            <a:cxnSpLocks/>
          </p:cNvCxnSpPr>
          <p:nvPr/>
        </p:nvCxnSpPr>
        <p:spPr>
          <a:xfrm flipV="1">
            <a:off x="4245173" y="3341508"/>
            <a:ext cx="1307102" cy="1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B90A85-73D8-8A40-D603-E01572E1D437}"/>
              </a:ext>
            </a:extLst>
          </p:cNvPr>
          <p:cNvCxnSpPr>
            <a:cxnSpLocks/>
          </p:cNvCxnSpPr>
          <p:nvPr/>
        </p:nvCxnSpPr>
        <p:spPr>
          <a:xfrm flipV="1">
            <a:off x="1175001" y="1367836"/>
            <a:ext cx="486159" cy="284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C9DA20-B073-B2B2-9C51-8942F41E4380}"/>
              </a:ext>
            </a:extLst>
          </p:cNvPr>
          <p:cNvCxnSpPr>
            <a:cxnSpLocks/>
          </p:cNvCxnSpPr>
          <p:nvPr/>
        </p:nvCxnSpPr>
        <p:spPr>
          <a:xfrm>
            <a:off x="1110813" y="2029552"/>
            <a:ext cx="550347" cy="367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E13190-8915-DC87-D055-5935B2C44F08}"/>
              </a:ext>
            </a:extLst>
          </p:cNvPr>
          <p:cNvCxnSpPr>
            <a:stCxn id="6" idx="5"/>
          </p:cNvCxnSpPr>
          <p:nvPr/>
        </p:nvCxnSpPr>
        <p:spPr>
          <a:xfrm>
            <a:off x="988287" y="2116727"/>
            <a:ext cx="784468" cy="1296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5EA76E-77E1-6BE3-FEFA-E1D906318F4E}"/>
              </a:ext>
            </a:extLst>
          </p:cNvPr>
          <p:cNvCxnSpPr/>
          <p:nvPr/>
        </p:nvCxnSpPr>
        <p:spPr>
          <a:xfrm>
            <a:off x="929640" y="2314012"/>
            <a:ext cx="980275" cy="229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A34ED4-F6D5-F0CB-1ACA-3B6AE6726D54}"/>
              </a:ext>
            </a:extLst>
          </p:cNvPr>
          <p:cNvCxnSpPr/>
          <p:nvPr/>
        </p:nvCxnSpPr>
        <p:spPr>
          <a:xfrm flipV="1">
            <a:off x="917773" y="1526632"/>
            <a:ext cx="819422" cy="100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0A13D5-F62D-E1D8-BF01-AACCACBFB325}"/>
              </a:ext>
            </a:extLst>
          </p:cNvPr>
          <p:cNvCxnSpPr/>
          <p:nvPr/>
        </p:nvCxnSpPr>
        <p:spPr>
          <a:xfrm flipV="1">
            <a:off x="1169460" y="2633661"/>
            <a:ext cx="520473" cy="20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BAD04D-10BE-66E6-DFF1-E9A5FDD70FFC}"/>
              </a:ext>
            </a:extLst>
          </p:cNvPr>
          <p:cNvCxnSpPr/>
          <p:nvPr/>
        </p:nvCxnSpPr>
        <p:spPr>
          <a:xfrm>
            <a:off x="1073257" y="3325361"/>
            <a:ext cx="587903" cy="368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9310FD1-5CEF-1BEA-EF19-5D3724C53E8A}"/>
              </a:ext>
            </a:extLst>
          </p:cNvPr>
          <p:cNvCxnSpPr>
            <a:endCxn id="12" idx="1"/>
          </p:cNvCxnSpPr>
          <p:nvPr/>
        </p:nvCxnSpPr>
        <p:spPr>
          <a:xfrm>
            <a:off x="952727" y="3413616"/>
            <a:ext cx="896834" cy="1362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7BC582-AEF5-8CAD-F488-7EAB5B52446E}"/>
              </a:ext>
            </a:extLst>
          </p:cNvPr>
          <p:cNvCxnSpPr/>
          <p:nvPr/>
        </p:nvCxnSpPr>
        <p:spPr>
          <a:xfrm flipV="1">
            <a:off x="894080" y="1633412"/>
            <a:ext cx="935945" cy="2167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9D6057-AE19-D77E-E2D4-61C17AF00442}"/>
              </a:ext>
            </a:extLst>
          </p:cNvPr>
          <p:cNvCxnSpPr/>
          <p:nvPr/>
        </p:nvCxnSpPr>
        <p:spPr>
          <a:xfrm flipV="1">
            <a:off x="1042392" y="2835222"/>
            <a:ext cx="711513" cy="1112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D47066-B443-D114-6032-129DAB2C3A6D}"/>
              </a:ext>
            </a:extLst>
          </p:cNvPr>
          <p:cNvCxnSpPr/>
          <p:nvPr/>
        </p:nvCxnSpPr>
        <p:spPr>
          <a:xfrm flipV="1">
            <a:off x="1193635" y="4066163"/>
            <a:ext cx="445333" cy="217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7B18D4-083E-CAF4-E768-0147309E7A05}"/>
              </a:ext>
            </a:extLst>
          </p:cNvPr>
          <p:cNvCxnSpPr>
            <a:cxnSpLocks/>
          </p:cNvCxnSpPr>
          <p:nvPr/>
        </p:nvCxnSpPr>
        <p:spPr>
          <a:xfrm>
            <a:off x="1142639" y="4612785"/>
            <a:ext cx="547294" cy="360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90526ED-3693-00CC-0DAA-8FC6C48F04E4}"/>
              </a:ext>
            </a:extLst>
          </p:cNvPr>
          <p:cNvCxnSpPr/>
          <p:nvPr/>
        </p:nvCxnSpPr>
        <p:spPr>
          <a:xfrm>
            <a:off x="2719177" y="1068850"/>
            <a:ext cx="6182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4F630F2-348A-454D-50F7-D88691572D7B}"/>
              </a:ext>
            </a:extLst>
          </p:cNvPr>
          <p:cNvCxnSpPr/>
          <p:nvPr/>
        </p:nvCxnSpPr>
        <p:spPr>
          <a:xfrm>
            <a:off x="2609413" y="1442720"/>
            <a:ext cx="763542" cy="7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6964A07-D605-9261-7A87-F5123EBF560A}"/>
              </a:ext>
            </a:extLst>
          </p:cNvPr>
          <p:cNvCxnSpPr>
            <a:cxnSpLocks/>
          </p:cNvCxnSpPr>
          <p:nvPr/>
        </p:nvCxnSpPr>
        <p:spPr>
          <a:xfrm>
            <a:off x="2528133" y="1483033"/>
            <a:ext cx="967348" cy="204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FC2247F-4A3F-DEF9-9CF1-EA9407E32950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2441167" y="1466487"/>
            <a:ext cx="930246" cy="3288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36CAA2-E7E5-D323-CC4A-6D585774E364}"/>
              </a:ext>
            </a:extLst>
          </p:cNvPr>
          <p:cNvCxnSpPr>
            <a:stCxn id="10" idx="7"/>
          </p:cNvCxnSpPr>
          <p:nvPr/>
        </p:nvCxnSpPr>
        <p:spPr>
          <a:xfrm flipV="1">
            <a:off x="2486887" y="1430902"/>
            <a:ext cx="913464" cy="730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A1A78B-3A4F-2A3A-505A-0CED7454E338}"/>
              </a:ext>
            </a:extLst>
          </p:cNvPr>
          <p:cNvCxnSpPr>
            <a:stCxn id="10" idx="6"/>
          </p:cNvCxnSpPr>
          <p:nvPr/>
        </p:nvCxnSpPr>
        <p:spPr>
          <a:xfrm flipV="1">
            <a:off x="2609413" y="2460586"/>
            <a:ext cx="699123" cy="11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41AFB11-6E9B-6E90-5278-8CC76DA06BB7}"/>
              </a:ext>
            </a:extLst>
          </p:cNvPr>
          <p:cNvCxnSpPr>
            <a:stCxn id="10" idx="5"/>
          </p:cNvCxnSpPr>
          <p:nvPr/>
        </p:nvCxnSpPr>
        <p:spPr>
          <a:xfrm>
            <a:off x="2486887" y="2782207"/>
            <a:ext cx="850508" cy="877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EAC595D-550D-BD7F-4AA0-7C824B719A31}"/>
              </a:ext>
            </a:extLst>
          </p:cNvPr>
          <p:cNvCxnSpPr/>
          <p:nvPr/>
        </p:nvCxnSpPr>
        <p:spPr>
          <a:xfrm>
            <a:off x="2460703" y="2999194"/>
            <a:ext cx="1022470" cy="164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45742DA-43A9-5BAC-B760-6DCEA848E850}"/>
              </a:ext>
            </a:extLst>
          </p:cNvPr>
          <p:cNvCxnSpPr/>
          <p:nvPr/>
        </p:nvCxnSpPr>
        <p:spPr>
          <a:xfrm flipV="1">
            <a:off x="2579717" y="1603091"/>
            <a:ext cx="938851" cy="2052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C1629DE-DD4D-6A0C-DC5D-3062409F9F26}"/>
              </a:ext>
            </a:extLst>
          </p:cNvPr>
          <p:cNvCxnSpPr>
            <a:stCxn id="11" idx="6"/>
          </p:cNvCxnSpPr>
          <p:nvPr/>
        </p:nvCxnSpPr>
        <p:spPr>
          <a:xfrm flipV="1">
            <a:off x="2563693" y="2730603"/>
            <a:ext cx="735684" cy="1146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44484EC-5A5A-9572-4FDE-760266CB524F}"/>
              </a:ext>
            </a:extLst>
          </p:cNvPr>
          <p:cNvCxnSpPr>
            <a:endCxn id="15" idx="2"/>
          </p:cNvCxnSpPr>
          <p:nvPr/>
        </p:nvCxnSpPr>
        <p:spPr>
          <a:xfrm>
            <a:off x="2643893" y="3891039"/>
            <a:ext cx="655484" cy="35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31F604-0E98-790E-0017-2E991E98CA7D}"/>
              </a:ext>
            </a:extLst>
          </p:cNvPr>
          <p:cNvCxnSpPr>
            <a:stCxn id="11" idx="5"/>
            <a:endCxn id="16" idx="1"/>
          </p:cNvCxnSpPr>
          <p:nvPr/>
        </p:nvCxnSpPr>
        <p:spPr>
          <a:xfrm>
            <a:off x="2441167" y="4187557"/>
            <a:ext cx="949782" cy="614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0F3676F-FE10-E366-E687-AFD7D2267349}"/>
              </a:ext>
            </a:extLst>
          </p:cNvPr>
          <p:cNvCxnSpPr>
            <a:cxnSpLocks/>
          </p:cNvCxnSpPr>
          <p:nvPr/>
        </p:nvCxnSpPr>
        <p:spPr>
          <a:xfrm flipV="1">
            <a:off x="2464763" y="1586045"/>
            <a:ext cx="1053805" cy="3110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B37D3B4-001B-6CF2-9503-8C04F6464F81}"/>
              </a:ext>
            </a:extLst>
          </p:cNvPr>
          <p:cNvCxnSpPr>
            <a:cxnSpLocks/>
          </p:cNvCxnSpPr>
          <p:nvPr/>
        </p:nvCxnSpPr>
        <p:spPr>
          <a:xfrm flipV="1">
            <a:off x="2558439" y="2835222"/>
            <a:ext cx="873756" cy="2123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6255499-5256-6DD4-F0C3-2F6E4F5F187D}"/>
              </a:ext>
            </a:extLst>
          </p:cNvPr>
          <p:cNvCxnSpPr/>
          <p:nvPr/>
        </p:nvCxnSpPr>
        <p:spPr>
          <a:xfrm flipV="1">
            <a:off x="2617577" y="4117848"/>
            <a:ext cx="773372" cy="945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792C6E4-FA7B-4963-D0BC-FFD6E4A38AD7}"/>
              </a:ext>
            </a:extLst>
          </p:cNvPr>
          <p:cNvCxnSpPr/>
          <p:nvPr/>
        </p:nvCxnSpPr>
        <p:spPr>
          <a:xfrm>
            <a:off x="2622967" y="5194208"/>
            <a:ext cx="676410" cy="19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758C755-8C07-93F1-7CF4-F6B35869C724}"/>
              </a:ext>
            </a:extLst>
          </p:cNvPr>
          <p:cNvSpPr txBox="1"/>
          <p:nvPr/>
        </p:nvSpPr>
        <p:spPr>
          <a:xfrm>
            <a:off x="69351" y="4891859"/>
            <a:ext cx="12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4AA1A7-09F5-EE6B-0997-BFA7981992C0}"/>
              </a:ext>
            </a:extLst>
          </p:cNvPr>
          <p:cNvSpPr txBox="1"/>
          <p:nvPr/>
        </p:nvSpPr>
        <p:spPr>
          <a:xfrm>
            <a:off x="1638968" y="5638960"/>
            <a:ext cx="124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30BFF0-F686-EDDF-D82A-F76264EBDEE3}"/>
              </a:ext>
            </a:extLst>
          </p:cNvPr>
          <p:cNvSpPr txBox="1"/>
          <p:nvPr/>
        </p:nvSpPr>
        <p:spPr>
          <a:xfrm>
            <a:off x="3278806" y="5638959"/>
            <a:ext cx="124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A2B5FFA-530E-94A9-15DB-6CFB0836B841}"/>
              </a:ext>
            </a:extLst>
          </p:cNvPr>
          <p:cNvSpPr txBox="1"/>
          <p:nvPr/>
        </p:nvSpPr>
        <p:spPr>
          <a:xfrm>
            <a:off x="5619415" y="3315379"/>
            <a:ext cx="124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36B42032-DF8F-FCCC-0487-FBCDD9974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827" y="-144685"/>
            <a:ext cx="6852498" cy="56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1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B29CC5-A1ED-FA91-D02E-A618146D2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810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98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03709C-61E2-586A-1A90-EA75B943D56B}"/>
              </a:ext>
            </a:extLst>
          </p:cNvPr>
          <p:cNvSpPr/>
          <p:nvPr/>
        </p:nvSpPr>
        <p:spPr>
          <a:xfrm>
            <a:off x="155485" y="3964868"/>
            <a:ext cx="1164029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input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E24D5B4-EDFB-803D-8EA1-97D374DDF5AC}"/>
              </a:ext>
            </a:extLst>
          </p:cNvPr>
          <p:cNvSpPr/>
          <p:nvPr/>
        </p:nvSpPr>
        <p:spPr>
          <a:xfrm>
            <a:off x="1482426" y="4570149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AA8E27-49D5-5A38-2CC8-1FFAA40F2EEB}"/>
              </a:ext>
            </a:extLst>
          </p:cNvPr>
          <p:cNvSpPr/>
          <p:nvPr/>
        </p:nvSpPr>
        <p:spPr>
          <a:xfrm>
            <a:off x="2607866" y="3896535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data generator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3312F-8078-3B73-12B9-7E9401AB79D4}"/>
              </a:ext>
            </a:extLst>
          </p:cNvPr>
          <p:cNvSpPr/>
          <p:nvPr/>
        </p:nvSpPr>
        <p:spPr>
          <a:xfrm>
            <a:off x="2662781" y="1742574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dataset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513C94B-0F9C-4B81-F6BF-2740B63C7506}"/>
              </a:ext>
            </a:extLst>
          </p:cNvPr>
          <p:cNvSpPr/>
          <p:nvPr/>
        </p:nvSpPr>
        <p:spPr>
          <a:xfrm>
            <a:off x="4966055" y="2347855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C404B-C6FC-256A-5A1A-D6EE7D72EB4A}"/>
              </a:ext>
            </a:extLst>
          </p:cNvPr>
          <p:cNvSpPr/>
          <p:nvPr/>
        </p:nvSpPr>
        <p:spPr>
          <a:xfrm>
            <a:off x="6114299" y="1694447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samples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3404A8-A6FE-8969-9FD5-04425472EBAE}"/>
              </a:ext>
            </a:extLst>
          </p:cNvPr>
          <p:cNvSpPr/>
          <p:nvPr/>
        </p:nvSpPr>
        <p:spPr>
          <a:xfrm>
            <a:off x="6174149" y="3896535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samples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417542D-6147-1574-2108-78C6253FE6C7}"/>
              </a:ext>
            </a:extLst>
          </p:cNvPr>
          <p:cNvSpPr/>
          <p:nvPr/>
        </p:nvSpPr>
        <p:spPr>
          <a:xfrm>
            <a:off x="4966054" y="4501816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E1BFB79-7642-8E46-A0D0-EDC2BBFA66A7}"/>
              </a:ext>
            </a:extLst>
          </p:cNvPr>
          <p:cNvSpPr/>
          <p:nvPr/>
        </p:nvSpPr>
        <p:spPr>
          <a:xfrm>
            <a:off x="8349085" y="2347855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06ECED2-D312-2CC4-8F21-9801AF23271A}"/>
              </a:ext>
            </a:extLst>
          </p:cNvPr>
          <p:cNvSpPr/>
          <p:nvPr/>
        </p:nvSpPr>
        <p:spPr>
          <a:xfrm rot="19079406" flipV="1">
            <a:off x="8182086" y="3658542"/>
            <a:ext cx="1369952" cy="1329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86F87-700B-F3DD-D49E-6093DE8E243C}"/>
              </a:ext>
            </a:extLst>
          </p:cNvPr>
          <p:cNvSpPr/>
          <p:nvPr/>
        </p:nvSpPr>
        <p:spPr>
          <a:xfrm>
            <a:off x="9442418" y="1694447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DCFDE5-F6C7-17B0-36E6-850FAADD4AB1}"/>
              </a:ext>
            </a:extLst>
          </p:cNvPr>
          <p:cNvSpPr/>
          <p:nvPr/>
        </p:nvSpPr>
        <p:spPr>
          <a:xfrm>
            <a:off x="12824024" y="1742574"/>
            <a:ext cx="962528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 loss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1EC631D-5E5C-77CE-884C-63EC1E8DD6BB}"/>
              </a:ext>
            </a:extLst>
          </p:cNvPr>
          <p:cNvSpPr/>
          <p:nvPr/>
        </p:nvSpPr>
        <p:spPr>
          <a:xfrm>
            <a:off x="11710736" y="2299728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2466C91-2B2E-D25A-4D26-73BD0D5895FD}"/>
              </a:ext>
            </a:extLst>
          </p:cNvPr>
          <p:cNvSpPr/>
          <p:nvPr/>
        </p:nvSpPr>
        <p:spPr>
          <a:xfrm rot="2202948" flipV="1">
            <a:off x="11463824" y="3825323"/>
            <a:ext cx="1369952" cy="1329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15C7C-528C-F98D-C26D-57363EB31520}"/>
              </a:ext>
            </a:extLst>
          </p:cNvPr>
          <p:cNvSpPr/>
          <p:nvPr/>
        </p:nvSpPr>
        <p:spPr>
          <a:xfrm>
            <a:off x="12824024" y="4111526"/>
            <a:ext cx="962528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 loss</a:t>
            </a:r>
          </a:p>
        </p:txBody>
      </p:sp>
    </p:spTree>
    <p:extLst>
      <p:ext uri="{BB962C8B-B14F-4D97-AF65-F5344CB8AC3E}">
        <p14:creationId xmlns:p14="http://schemas.microsoft.com/office/powerpoint/2010/main" val="135927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8CD87F-6C63-C554-3B66-31495DA8CF17}"/>
              </a:ext>
            </a:extLst>
          </p:cNvPr>
          <p:cNvSpPr/>
          <p:nvPr/>
        </p:nvSpPr>
        <p:spPr>
          <a:xfrm>
            <a:off x="1331089" y="1348451"/>
            <a:ext cx="509286" cy="3946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6AAB36-B173-155C-CB26-4F167BF1216C}"/>
              </a:ext>
            </a:extLst>
          </p:cNvPr>
          <p:cNvSpPr/>
          <p:nvPr/>
        </p:nvSpPr>
        <p:spPr>
          <a:xfrm>
            <a:off x="10860911" y="1348451"/>
            <a:ext cx="509286" cy="3946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C586A6C-5ECE-B23B-617F-0A94BC11A1BD}"/>
              </a:ext>
            </a:extLst>
          </p:cNvPr>
          <p:cNvSpPr/>
          <p:nvPr/>
        </p:nvSpPr>
        <p:spPr>
          <a:xfrm rot="5400000">
            <a:off x="2581154" y="2274425"/>
            <a:ext cx="2233914" cy="1244279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71E39FE6-FB4E-7109-0B37-BA7D1320C87A}"/>
              </a:ext>
            </a:extLst>
          </p:cNvPr>
          <p:cNvSpPr/>
          <p:nvPr/>
        </p:nvSpPr>
        <p:spPr>
          <a:xfrm rot="16200000">
            <a:off x="7376934" y="2274425"/>
            <a:ext cx="2233914" cy="1244279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0BD414-96FF-0D60-4379-85C3C68475FF}"/>
              </a:ext>
            </a:extLst>
          </p:cNvPr>
          <p:cNvSpPr/>
          <p:nvPr/>
        </p:nvSpPr>
        <p:spPr>
          <a:xfrm>
            <a:off x="5254906" y="2123954"/>
            <a:ext cx="1498922" cy="1597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space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96B4623-07E5-6D18-D118-09FB3E805288}"/>
              </a:ext>
            </a:extLst>
          </p:cNvPr>
          <p:cNvSpPr/>
          <p:nvPr/>
        </p:nvSpPr>
        <p:spPr>
          <a:xfrm>
            <a:off x="2060294" y="2841585"/>
            <a:ext cx="898004" cy="1157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662F274-399B-24FB-B546-0AF3446D86A3}"/>
              </a:ext>
            </a:extLst>
          </p:cNvPr>
          <p:cNvSpPr/>
          <p:nvPr/>
        </p:nvSpPr>
        <p:spPr>
          <a:xfrm>
            <a:off x="4437924" y="2841585"/>
            <a:ext cx="730171" cy="86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C820D36-89FF-86C8-FD5F-23E18CEE36A7}"/>
              </a:ext>
            </a:extLst>
          </p:cNvPr>
          <p:cNvSpPr/>
          <p:nvPr/>
        </p:nvSpPr>
        <p:spPr>
          <a:xfrm>
            <a:off x="6896096" y="2835796"/>
            <a:ext cx="730171" cy="86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C1BC3D3-3678-5198-3DB8-F4EAAADF8C1F}"/>
              </a:ext>
            </a:extLst>
          </p:cNvPr>
          <p:cNvSpPr/>
          <p:nvPr/>
        </p:nvSpPr>
        <p:spPr>
          <a:xfrm>
            <a:off x="9258299" y="2809753"/>
            <a:ext cx="1390410" cy="1128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FC96FD-905C-8E5F-A15D-94CB2D2E5B07}"/>
              </a:ext>
            </a:extLst>
          </p:cNvPr>
          <p:cNvSpPr/>
          <p:nvPr/>
        </p:nvSpPr>
        <p:spPr>
          <a:xfrm>
            <a:off x="1024360" y="358815"/>
            <a:ext cx="4815068" cy="467038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3C774-1A2E-4D19-0474-8A137A571C70}"/>
              </a:ext>
            </a:extLst>
          </p:cNvPr>
          <p:cNvSpPr/>
          <p:nvPr/>
        </p:nvSpPr>
        <p:spPr>
          <a:xfrm>
            <a:off x="7270830" y="1581874"/>
            <a:ext cx="2492416" cy="247215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139C7124-B271-4709-AB98-7524C77E2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132" y="1124673"/>
            <a:ext cx="721489" cy="72148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6011C8B-2882-04E5-136A-4B1ED847F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9830" y="1520625"/>
            <a:ext cx="721489" cy="721489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D63972D3-C746-1133-5E92-06E9F43E1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7778" y="2413321"/>
            <a:ext cx="721489" cy="721489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4CDE5A74-C630-CD66-7273-F872134614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6546" y="2694007"/>
            <a:ext cx="721489" cy="721489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152CEE59-DD9D-9FAE-16D4-E09982E8E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1023" y="1124673"/>
            <a:ext cx="721489" cy="721489"/>
          </a:xfrm>
          <a:prstGeom prst="rect">
            <a:avLst/>
          </a:prstGeom>
        </p:spPr>
      </p:pic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E79EBF1F-3AF1-956E-CEAA-A230E77C4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4660" y="1786359"/>
            <a:ext cx="721489" cy="721489"/>
          </a:xfrm>
          <a:prstGeom prst="rect">
            <a:avLst/>
          </a:prstGeom>
        </p:spPr>
      </p:pic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A2A6EA87-FA60-719E-A938-201276A05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0708" y="3102014"/>
            <a:ext cx="721489" cy="721489"/>
          </a:xfrm>
          <a:prstGeom prst="rect">
            <a:avLst/>
          </a:prstGeom>
        </p:spPr>
      </p:pic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EC4B63D7-66C2-0A27-475F-3B2F9F89F6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9614" y="2612020"/>
            <a:ext cx="721489" cy="721489"/>
          </a:xfrm>
          <a:prstGeom prst="rect">
            <a:avLst/>
          </a:prstGeom>
        </p:spPr>
      </p:pic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ABE7C6A2-0F01-D663-2AA2-4FBE3FF08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6790" y="3465651"/>
            <a:ext cx="721489" cy="721489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D49F071B-1313-CF86-5844-2BEBEB630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3785" y="3719331"/>
            <a:ext cx="721489" cy="721489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4FD3B766-E017-6245-2B94-8C37D914A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4529" y="2292269"/>
            <a:ext cx="721489" cy="721489"/>
          </a:xfrm>
          <a:prstGeom prst="rect">
            <a:avLst/>
          </a:prstGeom>
        </p:spPr>
      </p:pic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B010B4E9-E8FF-EC27-D4BA-699309F90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8279" y="675672"/>
            <a:ext cx="721489" cy="721489"/>
          </a:xfrm>
          <a:prstGeom prst="rect">
            <a:avLst/>
          </a:prstGeom>
        </p:spPr>
      </p:pic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645A5457-858F-E884-AEC8-92F7302FE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9443" y="3465651"/>
            <a:ext cx="721489" cy="721489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DDECE667-80E4-1252-9193-3A9E9468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983" y="1808543"/>
            <a:ext cx="721489" cy="721489"/>
          </a:xfrm>
          <a:prstGeom prst="rect">
            <a:avLst/>
          </a:prstGeom>
        </p:spPr>
      </p:pic>
      <p:pic>
        <p:nvPicPr>
          <p:cNvPr id="22" name="Graphic 21" descr="User with solid fill">
            <a:extLst>
              <a:ext uri="{FF2B5EF4-FFF2-40B4-BE49-F238E27FC236}">
                <a16:creationId xmlns:a16="http://schemas.microsoft.com/office/drawing/2014/main" id="{15182E05-8D78-C22F-04C1-2D24651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7965" y="1890531"/>
            <a:ext cx="721489" cy="721489"/>
          </a:xfrm>
          <a:prstGeom prst="rect">
            <a:avLst/>
          </a:prstGeom>
        </p:spPr>
      </p:pic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61066199-C193-505D-0BF4-1CAD064B3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531" y="3068255"/>
            <a:ext cx="721489" cy="721489"/>
          </a:xfrm>
          <a:prstGeom prst="rect">
            <a:avLst/>
          </a:prstGeom>
        </p:spPr>
      </p:pic>
      <p:pic>
        <p:nvPicPr>
          <p:cNvPr id="24" name="Graphic 23" descr="User with solid fill">
            <a:extLst>
              <a:ext uri="{FF2B5EF4-FFF2-40B4-BE49-F238E27FC236}">
                <a16:creationId xmlns:a16="http://schemas.microsoft.com/office/drawing/2014/main" id="{A6D60566-EB22-BBB1-8DC9-1337C4002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0708" y="4054029"/>
            <a:ext cx="721489" cy="721489"/>
          </a:xfrm>
          <a:prstGeom prst="rect">
            <a:avLst/>
          </a:prstGeom>
        </p:spPr>
      </p:pic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BFC8A720-E169-18BE-914E-F8E3733E1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1893" y="496747"/>
            <a:ext cx="721489" cy="721489"/>
          </a:xfrm>
          <a:prstGeom prst="rect">
            <a:avLst/>
          </a:prstGeom>
        </p:spPr>
      </p:pic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F05279A4-71D1-4C81-5ABA-B9FF59E78983}"/>
              </a:ext>
            </a:extLst>
          </p:cNvPr>
          <p:cNvSpPr/>
          <p:nvPr/>
        </p:nvSpPr>
        <p:spPr>
          <a:xfrm>
            <a:off x="3012793" y="1124673"/>
            <a:ext cx="2159161" cy="2013996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User with solid fill">
            <a:extLst>
              <a:ext uri="{FF2B5EF4-FFF2-40B4-BE49-F238E27FC236}">
                <a16:creationId xmlns:a16="http://schemas.microsoft.com/office/drawing/2014/main" id="{2BBF55BA-4D11-C835-0595-E3DEB57EC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9160" y="2255135"/>
            <a:ext cx="721489" cy="721489"/>
          </a:xfrm>
          <a:prstGeom prst="rect">
            <a:avLst/>
          </a:prstGeom>
        </p:spPr>
      </p:pic>
      <p:pic>
        <p:nvPicPr>
          <p:cNvPr id="29" name="Graphic 28" descr="User with solid fill">
            <a:extLst>
              <a:ext uri="{FF2B5EF4-FFF2-40B4-BE49-F238E27FC236}">
                <a16:creationId xmlns:a16="http://schemas.microsoft.com/office/drawing/2014/main" id="{036D832F-4BB4-66D9-B5A5-9BEBC2C73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0353" y="1859183"/>
            <a:ext cx="721489" cy="721489"/>
          </a:xfrm>
          <a:prstGeom prst="rect">
            <a:avLst/>
          </a:prstGeom>
        </p:spPr>
      </p:pic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55B671FE-DE6B-632D-2315-8C9BDA127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3990" y="2520869"/>
            <a:ext cx="721489" cy="721489"/>
          </a:xfrm>
          <a:prstGeom prst="rect">
            <a:avLst/>
          </a:prstGeom>
        </p:spPr>
      </p:pic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34B89F80-6F4E-B808-82C4-363C171B7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3859" y="3026779"/>
            <a:ext cx="721489" cy="721489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0E1D10-7201-B6DD-63CC-BF10EDAD05D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254660" y="1124673"/>
            <a:ext cx="4262378" cy="457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9FC5BF-12CA-787F-551C-B20556C26D70}"/>
              </a:ext>
            </a:extLst>
          </p:cNvPr>
          <p:cNvCxnSpPr>
            <a:cxnSpLocks/>
          </p:cNvCxnSpPr>
          <p:nvPr/>
        </p:nvCxnSpPr>
        <p:spPr>
          <a:xfrm>
            <a:off x="3658217" y="3066685"/>
            <a:ext cx="4629256" cy="9772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71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C4034780-329D-28BC-2152-7D53ED011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619" y="1926769"/>
            <a:ext cx="1999771" cy="1999771"/>
          </a:xfrm>
          <a:prstGeom prst="rect">
            <a:avLst/>
          </a:prstGeom>
        </p:spPr>
      </p:pic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A90C00FC-1C33-9CC0-E67A-B454B0125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81" y="1926769"/>
            <a:ext cx="1999771" cy="1999771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E84794-BCB7-7221-64CC-F168727B21FC}"/>
              </a:ext>
            </a:extLst>
          </p:cNvPr>
          <p:cNvCxnSpPr/>
          <p:nvPr/>
        </p:nvCxnSpPr>
        <p:spPr>
          <a:xfrm flipV="1">
            <a:off x="2731089" y="1586575"/>
            <a:ext cx="1471518" cy="5692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Programmer male with solid fill">
            <a:extLst>
              <a:ext uri="{FF2B5EF4-FFF2-40B4-BE49-F238E27FC236}">
                <a16:creationId xmlns:a16="http://schemas.microsoft.com/office/drawing/2014/main" id="{0B0F3308-39CA-B79E-858D-742799DEE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1341" y="508673"/>
            <a:ext cx="1227778" cy="1227778"/>
          </a:xfrm>
          <a:prstGeom prst="rect">
            <a:avLst/>
          </a:prstGeom>
        </p:spPr>
      </p:pic>
      <p:pic>
        <p:nvPicPr>
          <p:cNvPr id="12" name="Graphic 11" descr="Programmer female with solid fill">
            <a:extLst>
              <a:ext uri="{FF2B5EF4-FFF2-40B4-BE49-F238E27FC236}">
                <a16:creationId xmlns:a16="http://schemas.microsoft.com/office/drawing/2014/main" id="{071A163A-27E2-DF82-56E7-581C157349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3823" y="4030714"/>
            <a:ext cx="1225296" cy="1225296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F98762E-24EA-2C38-F2ED-BB831346E1B0}"/>
              </a:ext>
            </a:extLst>
          </p:cNvPr>
          <p:cNvCxnSpPr>
            <a:cxnSpLocks/>
          </p:cNvCxnSpPr>
          <p:nvPr/>
        </p:nvCxnSpPr>
        <p:spPr>
          <a:xfrm>
            <a:off x="5619119" y="1586575"/>
            <a:ext cx="1735158" cy="8193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CA91C59-3066-BB5A-0F8F-11E84CE0F19C}"/>
              </a:ext>
            </a:extLst>
          </p:cNvPr>
          <p:cNvCxnSpPr>
            <a:cxnSpLocks/>
          </p:cNvCxnSpPr>
          <p:nvPr/>
        </p:nvCxnSpPr>
        <p:spPr>
          <a:xfrm rot="10800000">
            <a:off x="2731089" y="3516924"/>
            <a:ext cx="1598634" cy="143803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F45A9C9-A9E5-D966-8DE4-8D055DBF14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19119" y="3641967"/>
            <a:ext cx="1680450" cy="13129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1C3F1D-8866-9B71-83EF-14112BF31316}"/>
              </a:ext>
            </a:extLst>
          </p:cNvPr>
          <p:cNvSpPr txBox="1"/>
          <p:nvPr/>
        </p:nvSpPr>
        <p:spPr>
          <a:xfrm>
            <a:off x="5330092" y="218831"/>
            <a:ext cx="15318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up.sql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down.sql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D7F242-0FA7-3ECC-B68B-18569C9CC704}"/>
              </a:ext>
            </a:extLst>
          </p:cNvPr>
          <p:cNvSpPr txBox="1"/>
          <p:nvPr/>
        </p:nvSpPr>
        <p:spPr>
          <a:xfrm>
            <a:off x="6746604" y="3912823"/>
            <a:ext cx="243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Migrate down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662C00-D13C-174A-5120-484252CA6351}"/>
              </a:ext>
            </a:extLst>
          </p:cNvPr>
          <p:cNvSpPr txBox="1"/>
          <p:nvPr/>
        </p:nvSpPr>
        <p:spPr>
          <a:xfrm>
            <a:off x="2597058" y="1122562"/>
            <a:ext cx="243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Migrate 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541BA5-5B1B-5C15-222C-771999CB5B44}"/>
              </a:ext>
            </a:extLst>
          </p:cNvPr>
          <p:cNvSpPr txBox="1"/>
          <p:nvPr/>
        </p:nvSpPr>
        <p:spPr>
          <a:xfrm>
            <a:off x="969108" y="1686522"/>
            <a:ext cx="876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schema					</a:t>
            </a:r>
            <a:r>
              <a:rPr lang="en-US"/>
              <a:t>	New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6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F77836-EED8-41C6-4FB4-C8B7E8D8BC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559883"/>
              </p:ext>
            </p:extLst>
          </p:nvPr>
        </p:nvGraphicFramePr>
        <p:xfrm>
          <a:off x="667173" y="803081"/>
          <a:ext cx="4420299" cy="4727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736F469A-DBDB-1871-68BB-BDC30B6206C2}"/>
              </a:ext>
            </a:extLst>
          </p:cNvPr>
          <p:cNvSpPr/>
          <p:nvPr/>
        </p:nvSpPr>
        <p:spPr>
          <a:xfrm>
            <a:off x="4651513" y="3037398"/>
            <a:ext cx="1288111" cy="29419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DF89501-50DB-A889-3422-EBF3361D51CE}"/>
              </a:ext>
            </a:extLst>
          </p:cNvPr>
          <p:cNvSpPr/>
          <p:nvPr/>
        </p:nvSpPr>
        <p:spPr>
          <a:xfrm>
            <a:off x="7722041" y="3037397"/>
            <a:ext cx="1288111" cy="29419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3958F7-6886-D8AE-3108-BBE96DD0DB1F}"/>
              </a:ext>
            </a:extLst>
          </p:cNvPr>
          <p:cNvSpPr/>
          <p:nvPr/>
        </p:nvSpPr>
        <p:spPr>
          <a:xfrm>
            <a:off x="6092025" y="803081"/>
            <a:ext cx="1407381" cy="4866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Mappling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logic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F6E06F6E-4A86-F568-4837-D5AAA0E49A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70880" y="1176794"/>
            <a:ext cx="3784822" cy="3784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CC07D9-C2F1-C311-B9C5-2BB73D2612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429" y="993437"/>
            <a:ext cx="11693141" cy="48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1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F0F880-EBAD-0FBE-C648-D1FE019F4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1BB41-C83C-13C1-BCB4-A73A14D6FD31}"/>
              </a:ext>
            </a:extLst>
          </p:cNvPr>
          <p:cNvSpPr/>
          <p:nvPr/>
        </p:nvSpPr>
        <p:spPr>
          <a:xfrm>
            <a:off x="4522968" y="1844900"/>
            <a:ext cx="2927617" cy="3305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65890-D1F2-16F6-DDA1-C278109C29AD}"/>
              </a:ext>
            </a:extLst>
          </p:cNvPr>
          <p:cNvSpPr/>
          <p:nvPr/>
        </p:nvSpPr>
        <p:spPr>
          <a:xfrm>
            <a:off x="4826670" y="1997026"/>
            <a:ext cx="2320212" cy="653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new_record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48558-4473-C3B2-4781-7EA2E5A1A209}"/>
              </a:ext>
            </a:extLst>
          </p:cNvPr>
          <p:cNvSpPr/>
          <p:nvPr/>
        </p:nvSpPr>
        <p:spPr>
          <a:xfrm>
            <a:off x="4826670" y="2802294"/>
            <a:ext cx="2320212" cy="653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chemeClr val="tx1"/>
                </a:solidFill>
                <a:latin typeface="Consolas" panose="020B0609020204030204" pitchFamily="49" charset="0"/>
              </a:rPr>
              <a:t>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B41BC-0900-D365-5B04-A59AF780B29D}"/>
              </a:ext>
            </a:extLst>
          </p:cNvPr>
          <p:cNvSpPr/>
          <p:nvPr/>
        </p:nvSpPr>
        <p:spPr>
          <a:xfrm>
            <a:off x="4826670" y="3455437"/>
            <a:ext cx="2320212" cy="653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record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69181C-B4BE-BA4B-1DA4-4FC5E8709EFC}"/>
              </a:ext>
            </a:extLst>
          </p:cNvPr>
          <p:cNvSpPr/>
          <p:nvPr/>
        </p:nvSpPr>
        <p:spPr>
          <a:xfrm>
            <a:off x="4826670" y="4108580"/>
            <a:ext cx="2320212" cy="653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record_1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463CC7-9271-B373-B054-BB709C729A51}"/>
              </a:ext>
            </a:extLst>
          </p:cNvPr>
          <p:cNvCxnSpPr/>
          <p:nvPr/>
        </p:nvCxnSpPr>
        <p:spPr>
          <a:xfrm>
            <a:off x="4024604" y="1482752"/>
            <a:ext cx="727787" cy="51427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1A0408-090E-F43F-2369-8FD7D710866C}"/>
              </a:ext>
            </a:extLst>
          </p:cNvPr>
          <p:cNvSpPr txBox="1"/>
          <p:nvPr/>
        </p:nvSpPr>
        <p:spPr>
          <a:xfrm>
            <a:off x="3085986" y="897977"/>
            <a:ext cx="166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  <a:r>
              <a:rPr lang="en-US" sz="3200" dirty="0"/>
              <a:t>REATE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9EF229-57DD-69CF-6CE8-CE6B6A4A9D1A}"/>
              </a:ext>
            </a:extLst>
          </p:cNvPr>
          <p:cNvCxnSpPr>
            <a:cxnSpLocks/>
          </p:cNvCxnSpPr>
          <p:nvPr/>
        </p:nvCxnSpPr>
        <p:spPr>
          <a:xfrm flipH="1">
            <a:off x="7146882" y="2443530"/>
            <a:ext cx="575388" cy="5145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F85C99-27E4-7E27-F6E4-FC4A6CF1E1C8}"/>
              </a:ext>
            </a:extLst>
          </p:cNvPr>
          <p:cNvSpPr txBox="1"/>
          <p:nvPr/>
        </p:nvSpPr>
        <p:spPr>
          <a:xfrm>
            <a:off x="7722270" y="1842066"/>
            <a:ext cx="16664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  <a:r>
              <a:rPr lang="en-US" sz="3200" dirty="0"/>
              <a:t>ELETE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U</a:t>
            </a:r>
            <a:r>
              <a:rPr lang="en-US" sz="3200" dirty="0"/>
              <a:t>PDATE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32B6F8-2EA9-6BDF-AE65-6215DF58F874}"/>
              </a:ext>
            </a:extLst>
          </p:cNvPr>
          <p:cNvCxnSpPr>
            <a:cxnSpLocks/>
          </p:cNvCxnSpPr>
          <p:nvPr/>
        </p:nvCxnSpPr>
        <p:spPr>
          <a:xfrm flipV="1">
            <a:off x="4186334" y="5150498"/>
            <a:ext cx="336634" cy="36214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69787C-3A16-5270-0AB6-C187A645D865}"/>
              </a:ext>
            </a:extLst>
          </p:cNvPr>
          <p:cNvSpPr txBox="1"/>
          <p:nvPr/>
        </p:nvSpPr>
        <p:spPr>
          <a:xfrm>
            <a:off x="2961578" y="5512646"/>
            <a:ext cx="166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</a:t>
            </a:r>
            <a:r>
              <a:rPr lang="en-US" sz="3200" dirty="0"/>
              <a:t>EAD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B5DD9E-876A-AE62-EA64-81156E3C5CBB}"/>
              </a:ext>
            </a:extLst>
          </p:cNvPr>
          <p:cNvCxnSpPr>
            <a:cxnSpLocks/>
          </p:cNvCxnSpPr>
          <p:nvPr/>
        </p:nvCxnSpPr>
        <p:spPr>
          <a:xfrm flipH="1">
            <a:off x="6964388" y="4517764"/>
            <a:ext cx="68085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198B323-10BC-364D-E384-07FE3FE62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10" y="691659"/>
            <a:ext cx="6693988" cy="54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F81520D-C220-997A-28EF-95F16D7613C5}"/>
              </a:ext>
            </a:extLst>
          </p:cNvPr>
          <p:cNvSpPr/>
          <p:nvPr/>
        </p:nvSpPr>
        <p:spPr>
          <a:xfrm>
            <a:off x="223355" y="768396"/>
            <a:ext cx="836658" cy="8773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73CCB6-303F-08E7-1D4D-97A564AFE56E}"/>
              </a:ext>
            </a:extLst>
          </p:cNvPr>
          <p:cNvSpPr/>
          <p:nvPr/>
        </p:nvSpPr>
        <p:spPr>
          <a:xfrm>
            <a:off x="223355" y="2157272"/>
            <a:ext cx="836658" cy="8773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2D63C7-2B75-CF50-1132-C2AB2745476E}"/>
              </a:ext>
            </a:extLst>
          </p:cNvPr>
          <p:cNvSpPr/>
          <p:nvPr/>
        </p:nvSpPr>
        <p:spPr>
          <a:xfrm>
            <a:off x="223355" y="3423981"/>
            <a:ext cx="836658" cy="8773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2035F3-58D9-A660-813D-24B8A6770332}"/>
              </a:ext>
            </a:extLst>
          </p:cNvPr>
          <p:cNvSpPr/>
          <p:nvPr/>
        </p:nvSpPr>
        <p:spPr>
          <a:xfrm>
            <a:off x="223355" y="4946130"/>
            <a:ext cx="836658" cy="8773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</a:t>
            </a:r>
            <a:r>
              <a:rPr lang="en-US" baseline="-25000" dirty="0" err="1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924CE-1E66-BD16-E1E3-07ACE8053517}"/>
              </a:ext>
            </a:extLst>
          </p:cNvPr>
          <p:cNvSpPr txBox="1"/>
          <p:nvPr/>
        </p:nvSpPr>
        <p:spPr>
          <a:xfrm>
            <a:off x="517666" y="4301361"/>
            <a:ext cx="299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.</a:t>
            </a:r>
          </a:p>
          <a:p>
            <a:r>
              <a:rPr lang="en-US" sz="1050" b="1" dirty="0"/>
              <a:t>.</a:t>
            </a:r>
          </a:p>
          <a:p>
            <a:r>
              <a:rPr lang="en-US" sz="1050" b="1" dirty="0"/>
              <a:t>.</a:t>
            </a:r>
          </a:p>
          <a:p>
            <a:endParaRPr lang="en-US" sz="105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760189-2AE8-94E0-56AF-5D8B52378EC4}"/>
              </a:ext>
            </a:extLst>
          </p:cNvPr>
          <p:cNvCxnSpPr>
            <a:cxnSpLocks/>
          </p:cNvCxnSpPr>
          <p:nvPr/>
        </p:nvCxnSpPr>
        <p:spPr>
          <a:xfrm>
            <a:off x="1296943" y="1242255"/>
            <a:ext cx="1895436" cy="686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1A0BC7-476C-1AB4-4001-1EC8DEA89DD0}"/>
              </a:ext>
            </a:extLst>
          </p:cNvPr>
          <p:cNvCxnSpPr>
            <a:cxnSpLocks/>
          </p:cNvCxnSpPr>
          <p:nvPr/>
        </p:nvCxnSpPr>
        <p:spPr>
          <a:xfrm>
            <a:off x="1296942" y="2595962"/>
            <a:ext cx="1717740" cy="182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69D9F-B836-4FA3-437D-DC9978A1D477}"/>
              </a:ext>
            </a:extLst>
          </p:cNvPr>
          <p:cNvCxnSpPr>
            <a:cxnSpLocks/>
          </p:cNvCxnSpPr>
          <p:nvPr/>
        </p:nvCxnSpPr>
        <p:spPr>
          <a:xfrm flipV="1">
            <a:off x="1242029" y="3633763"/>
            <a:ext cx="1994774" cy="184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05FF74-B0A8-33FB-045A-94302FFF0277}"/>
              </a:ext>
            </a:extLst>
          </p:cNvPr>
          <p:cNvCxnSpPr>
            <a:cxnSpLocks/>
          </p:cNvCxnSpPr>
          <p:nvPr/>
        </p:nvCxnSpPr>
        <p:spPr>
          <a:xfrm flipV="1">
            <a:off x="1190818" y="4404360"/>
            <a:ext cx="2001561" cy="947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24F105-B8E0-53DD-4532-4BB28907CEB1}"/>
              </a:ext>
            </a:extLst>
          </p:cNvPr>
          <p:cNvSpPr/>
          <p:nvPr/>
        </p:nvSpPr>
        <p:spPr>
          <a:xfrm>
            <a:off x="3251611" y="1984860"/>
            <a:ext cx="2442205" cy="22304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Summation and bias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E71C7D-3EEA-61C6-9832-AC4707F956D7}"/>
              </a:ext>
            </a:extLst>
          </p:cNvPr>
          <p:cNvCxnSpPr>
            <a:cxnSpLocks/>
          </p:cNvCxnSpPr>
          <p:nvPr/>
        </p:nvCxnSpPr>
        <p:spPr>
          <a:xfrm>
            <a:off x="5782582" y="3100095"/>
            <a:ext cx="1060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FD155E-BBF9-E79C-2CB1-8747DD04DF6B}"/>
              </a:ext>
            </a:extLst>
          </p:cNvPr>
          <p:cNvSpPr/>
          <p:nvPr/>
        </p:nvSpPr>
        <p:spPr>
          <a:xfrm>
            <a:off x="6982326" y="1984859"/>
            <a:ext cx="2442205" cy="22304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Activation function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052D2E-4EDA-2A84-DE1E-89323BEA3FF0}"/>
              </a:ext>
            </a:extLst>
          </p:cNvPr>
          <p:cNvCxnSpPr>
            <a:cxnSpLocks/>
          </p:cNvCxnSpPr>
          <p:nvPr/>
        </p:nvCxnSpPr>
        <p:spPr>
          <a:xfrm>
            <a:off x="9557022" y="3030867"/>
            <a:ext cx="1060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7F5B711-1CF7-BB91-57BB-0231906FA4F8}"/>
              </a:ext>
            </a:extLst>
          </p:cNvPr>
          <p:cNvSpPr/>
          <p:nvPr/>
        </p:nvSpPr>
        <p:spPr>
          <a:xfrm>
            <a:off x="10878111" y="2592177"/>
            <a:ext cx="836658" cy="8773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4D78BF-6B86-F334-789F-81CC520A43F7}"/>
              </a:ext>
            </a:extLst>
          </p:cNvPr>
          <p:cNvSpPr txBox="1"/>
          <p:nvPr/>
        </p:nvSpPr>
        <p:spPr>
          <a:xfrm>
            <a:off x="10642889" y="3541339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E4FEA3-C967-32D3-38FE-4C33DEC7E717}"/>
              </a:ext>
            </a:extLst>
          </p:cNvPr>
          <p:cNvSpPr txBox="1"/>
          <p:nvPr/>
        </p:nvSpPr>
        <p:spPr>
          <a:xfrm>
            <a:off x="-34018" y="6142299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CBD2C1-26E5-9D7E-54DB-E279875F92FB}"/>
              </a:ext>
            </a:extLst>
          </p:cNvPr>
          <p:cNvSpPr txBox="1"/>
          <p:nvPr/>
        </p:nvSpPr>
        <p:spPr>
          <a:xfrm>
            <a:off x="1861419" y="5153698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F4EA59-FECE-69CB-DDB6-A17EC79D59CB}"/>
              </a:ext>
            </a:extLst>
          </p:cNvPr>
          <p:cNvSpPr txBox="1"/>
          <p:nvPr/>
        </p:nvSpPr>
        <p:spPr>
          <a:xfrm>
            <a:off x="2045970" y="1150304"/>
            <a:ext cx="580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8C93E3-66B3-6F7D-7EA6-817D30AC96A2}"/>
              </a:ext>
            </a:extLst>
          </p:cNvPr>
          <p:cNvSpPr txBox="1"/>
          <p:nvPr/>
        </p:nvSpPr>
        <p:spPr>
          <a:xfrm>
            <a:off x="1861419" y="2276480"/>
            <a:ext cx="580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3DD0DB-17B8-0193-E008-D23134DE0E0F}"/>
              </a:ext>
            </a:extLst>
          </p:cNvPr>
          <p:cNvSpPr txBox="1"/>
          <p:nvPr/>
        </p:nvSpPr>
        <p:spPr>
          <a:xfrm>
            <a:off x="1768133" y="3316314"/>
            <a:ext cx="580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B924EF-82FE-771C-010D-572709B02D71}"/>
              </a:ext>
            </a:extLst>
          </p:cNvPr>
          <p:cNvSpPr txBox="1"/>
          <p:nvPr/>
        </p:nvSpPr>
        <p:spPr>
          <a:xfrm>
            <a:off x="1901403" y="4350595"/>
            <a:ext cx="580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2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129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Mount</dc:creator>
  <cp:lastModifiedBy>George Mount</cp:lastModifiedBy>
  <cp:revision>8</cp:revision>
  <dcterms:created xsi:type="dcterms:W3CDTF">2024-09-11T17:00:56Z</dcterms:created>
  <dcterms:modified xsi:type="dcterms:W3CDTF">2024-11-22T16:59:10Z</dcterms:modified>
</cp:coreProperties>
</file>