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982" autoAdjust="0"/>
  </p:normalViewPr>
  <p:slideViewPr>
    <p:cSldViewPr snapToGrid="0">
      <p:cViewPr>
        <p:scale>
          <a:sx n="66" d="100"/>
          <a:sy n="66" d="100"/>
        </p:scale>
        <p:origin x="1610" y="10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17F9-5A7D-4217-B70F-E649DB21FF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B329648-3FE5-4D9A-B4EC-FE0D95526DA6}">
      <dgm:prSet phldrT="[Text]"/>
      <dgm:spPr/>
      <dgm:t>
        <a:bodyPr/>
        <a:lstStyle/>
        <a:p>
          <a:r>
            <a:rPr lang="en-US" dirty="0"/>
            <a:t>Write Python code in a .</a:t>
          </a:r>
          <a:r>
            <a:rPr lang="en-US" dirty="0" err="1"/>
            <a:t>py</a:t>
          </a:r>
          <a:r>
            <a:rPr lang="en-US" dirty="0"/>
            <a:t> script</a:t>
          </a:r>
        </a:p>
      </dgm:t>
    </dgm:pt>
    <dgm:pt modelId="{0D4ED032-D324-4DEB-ADD5-43356F5AC973}" type="parTrans" cxnId="{17903CFE-A476-42BB-8C85-FE18FD0B028D}">
      <dgm:prSet/>
      <dgm:spPr/>
      <dgm:t>
        <a:bodyPr/>
        <a:lstStyle/>
        <a:p>
          <a:endParaRPr lang="en-US"/>
        </a:p>
      </dgm:t>
    </dgm:pt>
    <dgm:pt modelId="{50E20701-5F7F-407D-A42B-047C37799CF4}" type="sibTrans" cxnId="{17903CFE-A476-42BB-8C85-FE18FD0B028D}">
      <dgm:prSet/>
      <dgm:spPr/>
      <dgm:t>
        <a:bodyPr/>
        <a:lstStyle/>
        <a:p>
          <a:endParaRPr lang="en-US"/>
        </a:p>
      </dgm:t>
    </dgm:pt>
    <dgm:pt modelId="{71FA1509-C61C-481F-8C95-1EECF6F23EE6}">
      <dgm:prSet phldrT="[Text]"/>
      <dgm:spPr/>
      <dgm:t>
        <a:bodyPr/>
        <a:lstStyle/>
        <a:p>
          <a:r>
            <a:rPr lang="en-US" dirty="0"/>
            <a:t>Python compiles the source code into bytecode .</a:t>
          </a:r>
          <a:r>
            <a:rPr lang="en-US" dirty="0" err="1"/>
            <a:t>pyc</a:t>
          </a:r>
          <a:r>
            <a:rPr lang="en-US" dirty="0"/>
            <a:t> files</a:t>
          </a:r>
        </a:p>
      </dgm:t>
    </dgm:pt>
    <dgm:pt modelId="{E1DB8104-13B9-4018-BEC7-339FEF9CBC45}" type="parTrans" cxnId="{5BFE5B84-BA3D-462A-9635-E77DADC28802}">
      <dgm:prSet/>
      <dgm:spPr/>
      <dgm:t>
        <a:bodyPr/>
        <a:lstStyle/>
        <a:p>
          <a:endParaRPr lang="en-US"/>
        </a:p>
      </dgm:t>
    </dgm:pt>
    <dgm:pt modelId="{B33D6CC1-E39F-46D1-820E-D5088CB17A9E}" type="sibTrans" cxnId="{5BFE5B84-BA3D-462A-9635-E77DADC28802}">
      <dgm:prSet/>
      <dgm:spPr/>
      <dgm:t>
        <a:bodyPr/>
        <a:lstStyle/>
        <a:p>
          <a:endParaRPr lang="en-US"/>
        </a:p>
      </dgm:t>
    </dgm:pt>
    <dgm:pt modelId="{9281D2D5-E1E0-4FC4-9071-AC4158D1275B}">
      <dgm:prSet phldrT="[Text]"/>
      <dgm:spPr/>
      <dgm:t>
        <a:bodyPr/>
        <a:lstStyle/>
        <a:p>
          <a:r>
            <a:rPr lang="en-US" dirty="0"/>
            <a:t>Python virtual machine converts bytecode into machine code</a:t>
          </a:r>
        </a:p>
      </dgm:t>
    </dgm:pt>
    <dgm:pt modelId="{06F8B847-260B-4427-9C3C-11A7E7D806C9}" type="parTrans" cxnId="{86A428C7-A1D4-4075-B32A-FEBB678B19CC}">
      <dgm:prSet/>
      <dgm:spPr/>
      <dgm:t>
        <a:bodyPr/>
        <a:lstStyle/>
        <a:p>
          <a:endParaRPr lang="en-US"/>
        </a:p>
      </dgm:t>
    </dgm:pt>
    <dgm:pt modelId="{059C71BE-577F-4C24-8E68-2829058ED3ED}" type="sibTrans" cxnId="{86A428C7-A1D4-4075-B32A-FEBB678B19CC}">
      <dgm:prSet/>
      <dgm:spPr/>
      <dgm:t>
        <a:bodyPr/>
        <a:lstStyle/>
        <a:p>
          <a:endParaRPr lang="en-US"/>
        </a:p>
      </dgm:t>
    </dgm:pt>
    <dgm:pt modelId="{FE6369F7-D179-485F-924A-65547FB44586}">
      <dgm:prSet phldrT="[Text]"/>
      <dgm:spPr/>
      <dgm:t>
        <a:bodyPr/>
        <a:lstStyle/>
        <a:p>
          <a:r>
            <a:rPr lang="en-US" dirty="0"/>
            <a:t>Machine code is executed on computer and program produces output</a:t>
          </a:r>
        </a:p>
      </dgm:t>
    </dgm:pt>
    <dgm:pt modelId="{8EC86833-895B-4374-80A0-165233CBD746}" type="parTrans" cxnId="{1612D984-BE5C-4140-B586-AE6B2F6530E0}">
      <dgm:prSet/>
      <dgm:spPr/>
      <dgm:t>
        <a:bodyPr/>
        <a:lstStyle/>
        <a:p>
          <a:endParaRPr lang="en-US"/>
        </a:p>
      </dgm:t>
    </dgm:pt>
    <dgm:pt modelId="{4BFA00F4-10C1-4048-B34F-A0F86AAD53E9}" type="sibTrans" cxnId="{1612D984-BE5C-4140-B586-AE6B2F6530E0}">
      <dgm:prSet/>
      <dgm:spPr/>
      <dgm:t>
        <a:bodyPr/>
        <a:lstStyle/>
        <a:p>
          <a:endParaRPr lang="en-US"/>
        </a:p>
      </dgm:t>
    </dgm:pt>
    <dgm:pt modelId="{21F807C7-4DE3-4053-AB10-DEE57FD4947E}" type="pres">
      <dgm:prSet presAssocID="{A0AC17F9-5A7D-4217-B70F-E649DB21FF31}" presName="Name0" presStyleCnt="0">
        <dgm:presLayoutVars>
          <dgm:dir/>
          <dgm:animLvl val="lvl"/>
          <dgm:resizeHandles val="exact"/>
        </dgm:presLayoutVars>
      </dgm:prSet>
      <dgm:spPr/>
    </dgm:pt>
    <dgm:pt modelId="{7D97FCD8-91BD-414E-8F2B-E741768DD46E}" type="pres">
      <dgm:prSet presAssocID="{CB329648-3FE5-4D9A-B4EC-FE0D95526DA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4ADFE3-C0A2-413D-AEBC-86F02A499486}" type="pres">
      <dgm:prSet presAssocID="{50E20701-5F7F-407D-A42B-047C37799CF4}" presName="parTxOnlySpace" presStyleCnt="0"/>
      <dgm:spPr/>
    </dgm:pt>
    <dgm:pt modelId="{8FD9FF6D-DDC0-405F-A74B-8EBDE43A9689}" type="pres">
      <dgm:prSet presAssocID="{71FA1509-C61C-481F-8C95-1EECF6F23E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5CBC86-A0D8-48CA-A702-1B3AE66881EA}" type="pres">
      <dgm:prSet presAssocID="{B33D6CC1-E39F-46D1-820E-D5088CB17A9E}" presName="parTxOnlySpace" presStyleCnt="0"/>
      <dgm:spPr/>
    </dgm:pt>
    <dgm:pt modelId="{490341E3-9B4E-429E-A853-726EC0FEDA15}" type="pres">
      <dgm:prSet presAssocID="{9281D2D5-E1E0-4FC4-9071-AC4158D1275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6A4660-F06F-4414-8822-A2188D98954C}" type="pres">
      <dgm:prSet presAssocID="{059C71BE-577F-4C24-8E68-2829058ED3ED}" presName="parTxOnlySpace" presStyleCnt="0"/>
      <dgm:spPr/>
    </dgm:pt>
    <dgm:pt modelId="{79323A35-9718-4023-9416-950C9B1B56A0}" type="pres">
      <dgm:prSet presAssocID="{FE6369F7-D179-485F-924A-65547FB4458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12DC3B-178C-46A9-8D45-02B715FAB577}" type="presOf" srcId="{A0AC17F9-5A7D-4217-B70F-E649DB21FF31}" destId="{21F807C7-4DE3-4053-AB10-DEE57FD4947E}" srcOrd="0" destOrd="0" presId="urn:microsoft.com/office/officeart/2005/8/layout/chevron1"/>
    <dgm:cxn modelId="{226AE662-AC42-4701-8F30-7BDAF5EBCD7D}" type="presOf" srcId="{CB329648-3FE5-4D9A-B4EC-FE0D95526DA6}" destId="{7D97FCD8-91BD-414E-8F2B-E741768DD46E}" srcOrd="0" destOrd="0" presId="urn:microsoft.com/office/officeart/2005/8/layout/chevron1"/>
    <dgm:cxn modelId="{80392A6B-9BFF-47B7-A76E-DA914EF85FB0}" type="presOf" srcId="{FE6369F7-D179-485F-924A-65547FB44586}" destId="{79323A35-9718-4023-9416-950C9B1B56A0}" srcOrd="0" destOrd="0" presId="urn:microsoft.com/office/officeart/2005/8/layout/chevron1"/>
    <dgm:cxn modelId="{FF6C4751-1C0E-4AB7-BCE1-D306B7C0BC8C}" type="presOf" srcId="{9281D2D5-E1E0-4FC4-9071-AC4158D1275B}" destId="{490341E3-9B4E-429E-A853-726EC0FEDA15}" srcOrd="0" destOrd="0" presId="urn:microsoft.com/office/officeart/2005/8/layout/chevron1"/>
    <dgm:cxn modelId="{E63E3B7B-FEBF-43A2-A74F-91D998DE2B21}" type="presOf" srcId="{71FA1509-C61C-481F-8C95-1EECF6F23EE6}" destId="{8FD9FF6D-DDC0-405F-A74B-8EBDE43A9689}" srcOrd="0" destOrd="0" presId="urn:microsoft.com/office/officeart/2005/8/layout/chevron1"/>
    <dgm:cxn modelId="{5BFE5B84-BA3D-462A-9635-E77DADC28802}" srcId="{A0AC17F9-5A7D-4217-B70F-E649DB21FF31}" destId="{71FA1509-C61C-481F-8C95-1EECF6F23EE6}" srcOrd="1" destOrd="0" parTransId="{E1DB8104-13B9-4018-BEC7-339FEF9CBC45}" sibTransId="{B33D6CC1-E39F-46D1-820E-D5088CB17A9E}"/>
    <dgm:cxn modelId="{1612D984-BE5C-4140-B586-AE6B2F6530E0}" srcId="{A0AC17F9-5A7D-4217-B70F-E649DB21FF31}" destId="{FE6369F7-D179-485F-924A-65547FB44586}" srcOrd="3" destOrd="0" parTransId="{8EC86833-895B-4374-80A0-165233CBD746}" sibTransId="{4BFA00F4-10C1-4048-B34F-A0F86AAD53E9}"/>
    <dgm:cxn modelId="{86A428C7-A1D4-4075-B32A-FEBB678B19CC}" srcId="{A0AC17F9-5A7D-4217-B70F-E649DB21FF31}" destId="{9281D2D5-E1E0-4FC4-9071-AC4158D1275B}" srcOrd="2" destOrd="0" parTransId="{06F8B847-260B-4427-9C3C-11A7E7D806C9}" sibTransId="{059C71BE-577F-4C24-8E68-2829058ED3ED}"/>
    <dgm:cxn modelId="{17903CFE-A476-42BB-8C85-FE18FD0B028D}" srcId="{A0AC17F9-5A7D-4217-B70F-E649DB21FF31}" destId="{CB329648-3FE5-4D9A-B4EC-FE0D95526DA6}" srcOrd="0" destOrd="0" parTransId="{0D4ED032-D324-4DEB-ADD5-43356F5AC973}" sibTransId="{50E20701-5F7F-407D-A42B-047C37799CF4}"/>
    <dgm:cxn modelId="{6141F79E-69FB-4712-A363-5B5C7A592C67}" type="presParOf" srcId="{21F807C7-4DE3-4053-AB10-DEE57FD4947E}" destId="{7D97FCD8-91BD-414E-8F2B-E741768DD46E}" srcOrd="0" destOrd="0" presId="urn:microsoft.com/office/officeart/2005/8/layout/chevron1"/>
    <dgm:cxn modelId="{5387DAD5-6CF9-4474-B043-358C5F3131BE}" type="presParOf" srcId="{21F807C7-4DE3-4053-AB10-DEE57FD4947E}" destId="{4D4ADFE3-C0A2-413D-AEBC-86F02A499486}" srcOrd="1" destOrd="0" presId="urn:microsoft.com/office/officeart/2005/8/layout/chevron1"/>
    <dgm:cxn modelId="{97B60604-0BF6-4DAC-B881-E782FC1D76F8}" type="presParOf" srcId="{21F807C7-4DE3-4053-AB10-DEE57FD4947E}" destId="{8FD9FF6D-DDC0-405F-A74B-8EBDE43A9689}" srcOrd="2" destOrd="0" presId="urn:microsoft.com/office/officeart/2005/8/layout/chevron1"/>
    <dgm:cxn modelId="{A0BC2ACA-9D08-4EC8-8B70-65BDC7942FF1}" type="presParOf" srcId="{21F807C7-4DE3-4053-AB10-DEE57FD4947E}" destId="{FC5CBC86-A0D8-48CA-A702-1B3AE66881EA}" srcOrd="3" destOrd="0" presId="urn:microsoft.com/office/officeart/2005/8/layout/chevron1"/>
    <dgm:cxn modelId="{2C3E5AD0-8128-488E-8FE8-E3114DB658FA}" type="presParOf" srcId="{21F807C7-4DE3-4053-AB10-DEE57FD4947E}" destId="{490341E3-9B4E-429E-A853-726EC0FEDA15}" srcOrd="4" destOrd="0" presId="urn:microsoft.com/office/officeart/2005/8/layout/chevron1"/>
    <dgm:cxn modelId="{7E2AE380-27CB-4E43-94EA-26075F6A47FB}" type="presParOf" srcId="{21F807C7-4DE3-4053-AB10-DEE57FD4947E}" destId="{7D6A4660-F06F-4414-8822-A2188D98954C}" srcOrd="5" destOrd="0" presId="urn:microsoft.com/office/officeart/2005/8/layout/chevron1"/>
    <dgm:cxn modelId="{5B669A99-E77C-4D4B-86EF-30FB0414AC9D}" type="presParOf" srcId="{21F807C7-4DE3-4053-AB10-DEE57FD4947E}" destId="{79323A35-9718-4023-9416-950C9B1B56A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7FCD8-91BD-414E-8F2B-E741768DD46E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Write Python code in a .</a:t>
          </a:r>
          <a:r>
            <a:rPr lang="en-US" sz="1500" kern="1200" dirty="0" err="1"/>
            <a:t>py</a:t>
          </a:r>
          <a:r>
            <a:rPr lang="en-US" sz="1500" kern="1200" dirty="0"/>
            <a:t> script</a:t>
          </a:r>
        </a:p>
      </dsp:txBody>
      <dsp:txXfrm>
        <a:off x="572760" y="1607785"/>
        <a:ext cx="1703651" cy="1135766"/>
      </dsp:txXfrm>
    </dsp:sp>
    <dsp:sp modelId="{8FD9FF6D-DDC0-405F-A74B-8EBDE43A9689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compiles the source code into bytecode .</a:t>
          </a:r>
          <a:r>
            <a:rPr lang="en-US" sz="1500" kern="1200" dirty="0" err="1"/>
            <a:t>pyc</a:t>
          </a:r>
          <a:r>
            <a:rPr lang="en-US" sz="1500" kern="1200" dirty="0"/>
            <a:t> files</a:t>
          </a:r>
        </a:p>
      </dsp:txBody>
      <dsp:txXfrm>
        <a:off x="3128236" y="1607785"/>
        <a:ext cx="1703651" cy="1135766"/>
      </dsp:txXfrm>
    </dsp:sp>
    <dsp:sp modelId="{490341E3-9B4E-429E-A853-726EC0FEDA15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virtual machine converts bytecode into machine code</a:t>
          </a:r>
        </a:p>
      </dsp:txBody>
      <dsp:txXfrm>
        <a:off x="5683712" y="1607785"/>
        <a:ext cx="1703651" cy="1135766"/>
      </dsp:txXfrm>
    </dsp:sp>
    <dsp:sp modelId="{79323A35-9718-4023-9416-950C9B1B56A0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code is executed on computer and program produces output</a:t>
          </a: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B9A-BC1B-4D1B-C11A-6F4AB1849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824C-97FC-BE5D-CA7A-3A6BDE43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128-9A2D-6E84-0A22-53DFEB25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F517-2487-0CE4-00FE-5117E9F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3D4B-C037-9A11-C87A-6159093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F0BA-D0F7-97C3-1799-BC042C61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7893-F117-321D-FDAB-FF14EF41B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B2B7-0E4C-45F3-83ED-82A4C40B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A70A-6FBF-4F32-F1EA-554EB0AF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ABE9-788B-975F-B879-4AE4C194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4E992-F7BD-2C70-7EE2-90848FB5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49776-0C2B-5687-AF1B-11B23A69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23E1-4974-A106-ED06-43597121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78AA-8877-C774-A2F8-C5841B06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35BD-EB64-33A3-C64F-1B26FE7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4B3C-06B6-AFFC-F942-75A7C044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4531-A368-BAE1-3462-9367DD75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2DAB-8C7B-1DF2-BF0D-267DB1F4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4731-71FD-D26F-E7C2-0C81F67D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C027-1FBA-9F16-3AF7-AFBD5FEF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469A-213D-174E-FDB8-77613517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DC94-1D60-100D-0099-3A59DED4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DCE1-0073-82B7-FF18-CCCB1264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B6B8-EA6C-D68E-D7EC-CDBE7844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8D5D-5B76-E3FC-4434-04EA4B3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BB4A-3FE5-C024-350D-3A769A9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972D-F8D4-3442-3808-D38F4DE2D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76616-AC00-867B-E977-F38D1413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7B60-75E6-F61E-01C4-30B3BDE0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6E08-615C-0F1D-B1E1-1FE5D884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D3C21-BFB8-87B5-D74B-04B75939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B759-B6F7-2DF4-3F71-4516FB57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45DF-DC6F-1887-7BA6-F4DEB5CF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4DB8-B010-0F88-4858-9416C20C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D9036-7B6B-3CB3-109B-B233DACDE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6584-E2DA-C8A9-5534-D7A8E3F8E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0931-57B0-116D-C61B-E1DD50F8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A4A0-CFA1-F035-3BB8-AA9E594E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6FCD-A039-9225-59FA-5F771458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2C23-D7FF-BE04-39E4-2BA338ED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EA58C-D8B7-D067-E9A5-7141F20C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4255A-A794-67B8-8545-2403445D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1FA5-8CD8-63AD-11E4-FBA58A52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4FD8D-D749-C300-5AC4-1D229210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6B798-F563-7C25-F507-3E1A640E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F9C02-5871-73DF-00B8-6F617BA0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2C43-BB33-9AFC-C468-407A7086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2E14-D9F4-7148-A411-015B705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6E26B-6364-6786-3A08-EC1F6FA1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84B3-7E89-6C7F-9352-64CFB6F2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2C29-7D38-006E-A596-C6696C8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E90C-5249-DB5A-F319-6C49A079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700F-727C-8B89-80CA-43D11F42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FEBD-0BAB-3458-3151-E962100B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2DE0-F602-066E-F46E-B75C2A61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A978-F6A0-7C42-FB3D-5B0995A4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C0AF-19AC-7EEE-9389-9482F02A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C843-7F69-CD26-034D-6C9627E0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DBE2-D58F-49E7-E757-EA6AE575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0E97-7950-5B66-8119-1A364868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D705-A7D6-0DE6-2326-030FB6210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B712-2B08-7E0E-B9F4-739B99EA7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6026-8BDF-9EC9-2A43-91199417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gpt.com/c/66e4a316-1a94-8001-a64f-3cb418dd297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15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29CC5-A1ED-FA91-D02E-A618146D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8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98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03709C-61E2-586A-1A90-EA75B943D56B}"/>
              </a:ext>
            </a:extLst>
          </p:cNvPr>
          <p:cNvSpPr/>
          <p:nvPr/>
        </p:nvSpPr>
        <p:spPr>
          <a:xfrm>
            <a:off x="155485" y="3964868"/>
            <a:ext cx="1164029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input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24D5B4-EDFB-803D-8EA1-97D374DDF5AC}"/>
              </a:ext>
            </a:extLst>
          </p:cNvPr>
          <p:cNvSpPr/>
          <p:nvPr/>
        </p:nvSpPr>
        <p:spPr>
          <a:xfrm>
            <a:off x="1482426" y="4570149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AA8E27-49D5-5A38-2CC8-1FFAA40F2EEB}"/>
              </a:ext>
            </a:extLst>
          </p:cNvPr>
          <p:cNvSpPr/>
          <p:nvPr/>
        </p:nvSpPr>
        <p:spPr>
          <a:xfrm>
            <a:off x="2607866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data 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3312F-8078-3B73-12B9-7E9401AB79D4}"/>
              </a:ext>
            </a:extLst>
          </p:cNvPr>
          <p:cNvSpPr/>
          <p:nvPr/>
        </p:nvSpPr>
        <p:spPr>
          <a:xfrm>
            <a:off x="2662781" y="1742574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dataset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13C94B-0F9C-4B81-F6BF-2740B63C7506}"/>
              </a:ext>
            </a:extLst>
          </p:cNvPr>
          <p:cNvSpPr/>
          <p:nvPr/>
        </p:nvSpPr>
        <p:spPr>
          <a:xfrm>
            <a:off x="496605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C404B-C6FC-256A-5A1A-D6EE7D72EB4A}"/>
              </a:ext>
            </a:extLst>
          </p:cNvPr>
          <p:cNvSpPr/>
          <p:nvPr/>
        </p:nvSpPr>
        <p:spPr>
          <a:xfrm>
            <a:off x="6114299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404A8-A6FE-8969-9FD5-04425472EBAE}"/>
              </a:ext>
            </a:extLst>
          </p:cNvPr>
          <p:cNvSpPr/>
          <p:nvPr/>
        </p:nvSpPr>
        <p:spPr>
          <a:xfrm>
            <a:off x="6174149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samples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17542D-6147-1574-2108-78C6253FE6C7}"/>
              </a:ext>
            </a:extLst>
          </p:cNvPr>
          <p:cNvSpPr/>
          <p:nvPr/>
        </p:nvSpPr>
        <p:spPr>
          <a:xfrm>
            <a:off x="4966054" y="4501816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1BFB79-7642-8E46-A0D0-EDC2BBFA66A7}"/>
              </a:ext>
            </a:extLst>
          </p:cNvPr>
          <p:cNvSpPr/>
          <p:nvPr/>
        </p:nvSpPr>
        <p:spPr>
          <a:xfrm>
            <a:off x="834908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6ECED2-D312-2CC4-8F21-9801AF23271A}"/>
              </a:ext>
            </a:extLst>
          </p:cNvPr>
          <p:cNvSpPr/>
          <p:nvPr/>
        </p:nvSpPr>
        <p:spPr>
          <a:xfrm rot="19079406" flipV="1">
            <a:off x="8182086" y="3658542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86F87-700B-F3DD-D49E-6093DE8E243C}"/>
              </a:ext>
            </a:extLst>
          </p:cNvPr>
          <p:cNvSpPr/>
          <p:nvPr/>
        </p:nvSpPr>
        <p:spPr>
          <a:xfrm>
            <a:off x="9442418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CFDE5-F6C7-17B0-36E6-850FAADD4AB1}"/>
              </a:ext>
            </a:extLst>
          </p:cNvPr>
          <p:cNvSpPr/>
          <p:nvPr/>
        </p:nvSpPr>
        <p:spPr>
          <a:xfrm>
            <a:off x="12824024" y="1742574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 loss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EC631D-5E5C-77CE-884C-63EC1E8DD6BB}"/>
              </a:ext>
            </a:extLst>
          </p:cNvPr>
          <p:cNvSpPr/>
          <p:nvPr/>
        </p:nvSpPr>
        <p:spPr>
          <a:xfrm>
            <a:off x="11710736" y="2299728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2466C91-2B2E-D25A-4D26-73BD0D5895FD}"/>
              </a:ext>
            </a:extLst>
          </p:cNvPr>
          <p:cNvSpPr/>
          <p:nvPr/>
        </p:nvSpPr>
        <p:spPr>
          <a:xfrm rot="2202948" flipV="1">
            <a:off x="11463824" y="3825323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15C7C-528C-F98D-C26D-57363EB31520}"/>
              </a:ext>
            </a:extLst>
          </p:cNvPr>
          <p:cNvSpPr/>
          <p:nvPr/>
        </p:nvSpPr>
        <p:spPr>
          <a:xfrm>
            <a:off x="12824024" y="4111526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loss</a:t>
            </a:r>
          </a:p>
        </p:txBody>
      </p:sp>
    </p:spTree>
    <p:extLst>
      <p:ext uri="{BB962C8B-B14F-4D97-AF65-F5344CB8AC3E}">
        <p14:creationId xmlns:p14="http://schemas.microsoft.com/office/powerpoint/2010/main" val="13592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CD87F-6C63-C554-3B66-31495DA8CF17}"/>
              </a:ext>
            </a:extLst>
          </p:cNvPr>
          <p:cNvSpPr/>
          <p:nvPr/>
        </p:nvSpPr>
        <p:spPr>
          <a:xfrm>
            <a:off x="1331089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AAB36-B173-155C-CB26-4F167BF1216C}"/>
              </a:ext>
            </a:extLst>
          </p:cNvPr>
          <p:cNvSpPr/>
          <p:nvPr/>
        </p:nvSpPr>
        <p:spPr>
          <a:xfrm>
            <a:off x="10860911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C586A6C-5ECE-B23B-617F-0A94BC11A1BD}"/>
              </a:ext>
            </a:extLst>
          </p:cNvPr>
          <p:cNvSpPr/>
          <p:nvPr/>
        </p:nvSpPr>
        <p:spPr>
          <a:xfrm rot="5400000">
            <a:off x="258115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1E39FE6-FB4E-7109-0B37-BA7D1320C87A}"/>
              </a:ext>
            </a:extLst>
          </p:cNvPr>
          <p:cNvSpPr/>
          <p:nvPr/>
        </p:nvSpPr>
        <p:spPr>
          <a:xfrm rot="16200000">
            <a:off x="737693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BD414-96FF-0D60-4379-85C3C68475FF}"/>
              </a:ext>
            </a:extLst>
          </p:cNvPr>
          <p:cNvSpPr/>
          <p:nvPr/>
        </p:nvSpPr>
        <p:spPr>
          <a:xfrm>
            <a:off x="5254906" y="2123954"/>
            <a:ext cx="1498922" cy="1597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space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6B4623-07E5-6D18-D118-09FB3E805288}"/>
              </a:ext>
            </a:extLst>
          </p:cNvPr>
          <p:cNvSpPr/>
          <p:nvPr/>
        </p:nvSpPr>
        <p:spPr>
          <a:xfrm>
            <a:off x="2060294" y="2841585"/>
            <a:ext cx="898004" cy="1157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62F274-399B-24FB-B546-0AF3446D86A3}"/>
              </a:ext>
            </a:extLst>
          </p:cNvPr>
          <p:cNvSpPr/>
          <p:nvPr/>
        </p:nvSpPr>
        <p:spPr>
          <a:xfrm>
            <a:off x="4437924" y="2841585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820D36-89FF-86C8-FD5F-23E18CEE36A7}"/>
              </a:ext>
            </a:extLst>
          </p:cNvPr>
          <p:cNvSpPr/>
          <p:nvPr/>
        </p:nvSpPr>
        <p:spPr>
          <a:xfrm>
            <a:off x="6896096" y="2835796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1BC3D3-3678-5198-3DB8-F4EAAADF8C1F}"/>
              </a:ext>
            </a:extLst>
          </p:cNvPr>
          <p:cNvSpPr/>
          <p:nvPr/>
        </p:nvSpPr>
        <p:spPr>
          <a:xfrm>
            <a:off x="9258299" y="2809753"/>
            <a:ext cx="1390410" cy="1128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FC96FD-905C-8E5F-A15D-94CB2D2E5B07}"/>
              </a:ext>
            </a:extLst>
          </p:cNvPr>
          <p:cNvSpPr/>
          <p:nvPr/>
        </p:nvSpPr>
        <p:spPr>
          <a:xfrm>
            <a:off x="1024360" y="358815"/>
            <a:ext cx="4815068" cy="467038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3C774-1A2E-4D19-0474-8A137A571C70}"/>
              </a:ext>
            </a:extLst>
          </p:cNvPr>
          <p:cNvSpPr/>
          <p:nvPr/>
        </p:nvSpPr>
        <p:spPr>
          <a:xfrm>
            <a:off x="7270830" y="1581874"/>
            <a:ext cx="2492416" cy="24721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139C7124-B271-4709-AB98-7524C77E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132" y="1124673"/>
            <a:ext cx="721489" cy="72148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6011C8B-2882-04E5-136A-4B1ED847F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830" y="1520625"/>
            <a:ext cx="721489" cy="721489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D63972D3-C746-1133-5E92-06E9F43E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7778" y="2413321"/>
            <a:ext cx="721489" cy="72148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4CDE5A74-C630-CD66-7273-F87213461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6546" y="2694007"/>
            <a:ext cx="721489" cy="721489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152CEE59-DD9D-9FAE-16D4-E09982E8E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1023" y="1124673"/>
            <a:ext cx="721489" cy="721489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E79EBF1F-3AF1-956E-CEAA-A230E77C4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4660" y="1786359"/>
            <a:ext cx="721489" cy="721489"/>
          </a:xfrm>
          <a:prstGeom prst="rect">
            <a:avLst/>
          </a:prstGeom>
        </p:spPr>
      </p:pic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A2A6EA87-FA60-719E-A938-201276A05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3102014"/>
            <a:ext cx="721489" cy="721489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EC4B63D7-66C2-0A27-475F-3B2F9F89F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614" y="2612020"/>
            <a:ext cx="721489" cy="72148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ABE7C6A2-0F01-D663-2AA2-4FBE3FF08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6790" y="3465651"/>
            <a:ext cx="721489" cy="721489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D49F071B-1313-CF86-5844-2BEBEB630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3785" y="3719331"/>
            <a:ext cx="721489" cy="721489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4FD3B766-E017-6245-2B94-8C37D914A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4529" y="2292269"/>
            <a:ext cx="721489" cy="721489"/>
          </a:xfrm>
          <a:prstGeom prst="rect">
            <a:avLst/>
          </a:prstGeom>
        </p:spPr>
      </p:pic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B010B4E9-E8FF-EC27-D4BA-699309F90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8279" y="675672"/>
            <a:ext cx="721489" cy="721489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645A5457-858F-E884-AEC8-92F7302FE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443" y="3465651"/>
            <a:ext cx="721489" cy="721489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DDECE667-80E4-1252-9193-3A9E9468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983" y="1808543"/>
            <a:ext cx="721489" cy="721489"/>
          </a:xfrm>
          <a:prstGeom prst="rect">
            <a:avLst/>
          </a:prstGeom>
        </p:spPr>
      </p:pic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15182E05-8D78-C22F-04C1-2D24651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965" y="1890531"/>
            <a:ext cx="721489" cy="721489"/>
          </a:xfrm>
          <a:prstGeom prst="rect">
            <a:avLst/>
          </a:prstGeom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61066199-C193-505D-0BF4-1CAD064B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531" y="3068255"/>
            <a:ext cx="721489" cy="721489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A6D60566-EB22-BBB1-8DC9-1337C4002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4054029"/>
            <a:ext cx="721489" cy="721489"/>
          </a:xfrm>
          <a:prstGeom prst="rect">
            <a:avLst/>
          </a:prstGeom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BFC8A720-E169-18BE-914E-F8E3733E1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1893" y="496747"/>
            <a:ext cx="721489" cy="721489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05279A4-71D1-4C81-5ABA-B9FF59E78983}"/>
              </a:ext>
            </a:extLst>
          </p:cNvPr>
          <p:cNvSpPr/>
          <p:nvPr/>
        </p:nvSpPr>
        <p:spPr>
          <a:xfrm>
            <a:off x="3012793" y="1124673"/>
            <a:ext cx="2159161" cy="2013996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2BBF55BA-4D11-C835-0595-E3DEB57EC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9160" y="2255135"/>
            <a:ext cx="721489" cy="721489"/>
          </a:xfrm>
          <a:prstGeom prst="rect">
            <a:avLst/>
          </a:prstGeom>
        </p:spPr>
      </p:pic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036D832F-4BB4-66D9-B5A5-9BEBC2C73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0353" y="1859183"/>
            <a:ext cx="721489" cy="721489"/>
          </a:xfrm>
          <a:prstGeom prst="rect">
            <a:avLst/>
          </a:prstGeom>
        </p:spPr>
      </p:pic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55B671FE-DE6B-632D-2315-8C9BDA127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3990" y="2520869"/>
            <a:ext cx="721489" cy="721489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34B89F80-6F4E-B808-82C4-363C171B7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859" y="3026779"/>
            <a:ext cx="721489" cy="72148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0E1D10-7201-B6DD-63CC-BF10EDAD05D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54660" y="1124673"/>
            <a:ext cx="4262378" cy="457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9FC5BF-12CA-787F-551C-B20556C26D70}"/>
              </a:ext>
            </a:extLst>
          </p:cNvPr>
          <p:cNvCxnSpPr>
            <a:cxnSpLocks/>
          </p:cNvCxnSpPr>
          <p:nvPr/>
        </p:nvCxnSpPr>
        <p:spPr>
          <a:xfrm>
            <a:off x="3658217" y="3066685"/>
            <a:ext cx="4629256" cy="9772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0F880-EBAD-0FBE-C648-D1FE019F4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DBD28C-2F05-D3DF-B641-8139FA652B75}"/>
              </a:ext>
            </a:extLst>
          </p:cNvPr>
          <p:cNvSpPr txBox="1"/>
          <p:nvPr/>
        </p:nvSpPr>
        <p:spPr>
          <a:xfrm>
            <a:off x="-439812" y="4423676"/>
            <a:ext cx="60949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https://chatgpt.com/c/66e4a316-1a94-8001-a64f-3cb418dd2975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https://chatgpt.com/c/66e4a854-13ac-8001-899e-7ce449e18d47</a:t>
            </a:r>
          </a:p>
        </p:txBody>
      </p:sp>
    </p:spTree>
    <p:extLst>
      <p:ext uri="{BB962C8B-B14F-4D97-AF65-F5344CB8AC3E}">
        <p14:creationId xmlns:p14="http://schemas.microsoft.com/office/powerpoint/2010/main" val="118422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Mount</dc:creator>
  <cp:lastModifiedBy>George Mount</cp:lastModifiedBy>
  <cp:revision>4</cp:revision>
  <dcterms:created xsi:type="dcterms:W3CDTF">2024-09-11T17:00:56Z</dcterms:created>
  <dcterms:modified xsi:type="dcterms:W3CDTF">2024-09-14T00:05:23Z</dcterms:modified>
</cp:coreProperties>
</file>