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>
        <p:scale>
          <a:sx n="77" d="100"/>
          <a:sy n="77" d="100"/>
        </p:scale>
        <p:origin x="186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192DB-0174-46F4-92E7-9B851A6ACA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66E8-4402-4341-A8A5-D2AD30C2CC0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0B43AEE1-B7C2-4F44-92BA-4115018BE7D3}" type="parTrans" cxnId="{302080C1-B5BF-4760-ACFE-7D3E321D708D}">
      <dgm:prSet/>
      <dgm:spPr/>
      <dgm:t>
        <a:bodyPr/>
        <a:lstStyle/>
        <a:p>
          <a:endParaRPr lang="en-US"/>
        </a:p>
      </dgm:t>
    </dgm:pt>
    <dgm:pt modelId="{9DDE9D1E-4DA5-4020-B363-66402FD30F04}" type="sibTrans" cxnId="{302080C1-B5BF-4760-ACFE-7D3E321D708D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B4EFD0E5-CF02-4CC6-8A7B-B43C7D1BE50E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3CAED474-8B69-49B8-918E-334CB4A30D72}" type="parTrans" cxnId="{DA43EE59-2E18-4B91-A601-125961695435}">
      <dgm:prSet/>
      <dgm:spPr/>
      <dgm:t>
        <a:bodyPr/>
        <a:lstStyle/>
        <a:p>
          <a:endParaRPr lang="en-US"/>
        </a:p>
      </dgm:t>
    </dgm:pt>
    <dgm:pt modelId="{F0B71094-ABB1-4031-86DA-73B744DE2E6E}" type="sibTrans" cxnId="{DA43EE59-2E18-4B91-A601-125961695435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E89BE292-874F-495F-85D3-5EC25DF84B53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29E9D379-FB79-456D-9F42-7DECA3BD9AF8}" type="parTrans" cxnId="{B5894A60-D57B-49C0-A2EE-285C678E4AD8}">
      <dgm:prSet/>
      <dgm:spPr/>
      <dgm:t>
        <a:bodyPr/>
        <a:lstStyle/>
        <a:p>
          <a:endParaRPr lang="en-US"/>
        </a:p>
      </dgm:t>
    </dgm:pt>
    <dgm:pt modelId="{3CE137C8-3C4D-4ADE-B973-4E952934F305}" type="sibTrans" cxnId="{B5894A60-D57B-49C0-A2EE-285C678E4AD8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499729C5-046F-456E-AA13-BA05727FE6C1}" type="pres">
      <dgm:prSet presAssocID="{E62192DB-0174-46F4-92E7-9B851A6ACA0B}" presName="Name0" presStyleCnt="0">
        <dgm:presLayoutVars>
          <dgm:chMax/>
          <dgm:chPref/>
          <dgm:dir/>
          <dgm:animLvl val="lvl"/>
        </dgm:presLayoutVars>
      </dgm:prSet>
      <dgm:spPr/>
    </dgm:pt>
    <dgm:pt modelId="{18F14C8D-616A-49D7-9732-B9F124B47CB6}" type="pres">
      <dgm:prSet presAssocID="{CFAD66E8-4402-4341-A8A5-D2AD30C2CC05}" presName="composite" presStyleCnt="0"/>
      <dgm:spPr/>
    </dgm:pt>
    <dgm:pt modelId="{929B1CCA-423E-4E7C-A067-9B90F747B03A}" type="pres">
      <dgm:prSet presAssocID="{CFAD66E8-4402-4341-A8A5-D2AD30C2CC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4DCD4F7-06F7-4721-B47A-1E50737E758A}" type="pres">
      <dgm:prSet presAssocID="{CFAD66E8-4402-4341-A8A5-D2AD30C2CC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E008522-9C70-4F83-A1E8-46D068655822}" type="pres">
      <dgm:prSet presAssocID="{CFAD66E8-4402-4341-A8A5-D2AD30C2CC05}" presName="BalanceSpacing" presStyleCnt="0"/>
      <dgm:spPr/>
    </dgm:pt>
    <dgm:pt modelId="{43CD67CC-3130-4875-BAF7-1B4E2D4BAA33}" type="pres">
      <dgm:prSet presAssocID="{CFAD66E8-4402-4341-A8A5-D2AD30C2CC05}" presName="BalanceSpacing1" presStyleCnt="0"/>
      <dgm:spPr/>
    </dgm:pt>
    <dgm:pt modelId="{A93248F2-FE47-4754-9236-85512C975E93}" type="pres">
      <dgm:prSet presAssocID="{9DDE9D1E-4DA5-4020-B363-66402FD30F04}" presName="Accent1Text" presStyleLbl="node1" presStyleIdx="1" presStyleCnt="6"/>
      <dgm:spPr/>
    </dgm:pt>
    <dgm:pt modelId="{C79F1355-7812-4C50-A5EC-28F180C02C2F}" type="pres">
      <dgm:prSet presAssocID="{9DDE9D1E-4DA5-4020-B363-66402FD30F04}" presName="spaceBetweenRectangles" presStyleCnt="0"/>
      <dgm:spPr/>
    </dgm:pt>
    <dgm:pt modelId="{EC6D35A4-FA61-48A7-96FD-31C8A8BBE7EB}" type="pres">
      <dgm:prSet presAssocID="{B4EFD0E5-CF02-4CC6-8A7B-B43C7D1BE50E}" presName="composite" presStyleCnt="0"/>
      <dgm:spPr/>
    </dgm:pt>
    <dgm:pt modelId="{CE1DA785-D131-4D61-A5B8-E79CC21FBA74}" type="pres">
      <dgm:prSet presAssocID="{B4EFD0E5-CF02-4CC6-8A7B-B43C7D1BE5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CE9D7DD-49BB-4407-8E6D-CAC6D0FBCC17}" type="pres">
      <dgm:prSet presAssocID="{B4EFD0E5-CF02-4CC6-8A7B-B43C7D1BE5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BD862B-C8B2-44D4-915E-A094404CC025}" type="pres">
      <dgm:prSet presAssocID="{B4EFD0E5-CF02-4CC6-8A7B-B43C7D1BE50E}" presName="BalanceSpacing" presStyleCnt="0"/>
      <dgm:spPr/>
    </dgm:pt>
    <dgm:pt modelId="{E719FDAD-BA4C-4A73-831B-D3647758EE1F}" type="pres">
      <dgm:prSet presAssocID="{B4EFD0E5-CF02-4CC6-8A7B-B43C7D1BE50E}" presName="BalanceSpacing1" presStyleCnt="0"/>
      <dgm:spPr/>
    </dgm:pt>
    <dgm:pt modelId="{2C67A862-E817-4F88-BCFE-C29FCDE5ADB7}" type="pres">
      <dgm:prSet presAssocID="{F0B71094-ABB1-4031-86DA-73B744DE2E6E}" presName="Accent1Text" presStyleLbl="node1" presStyleIdx="3" presStyleCnt="6"/>
      <dgm:spPr/>
    </dgm:pt>
    <dgm:pt modelId="{E4D0DCD8-93BF-4FDA-A8CF-76D920FB3557}" type="pres">
      <dgm:prSet presAssocID="{F0B71094-ABB1-4031-86DA-73B744DE2E6E}" presName="spaceBetweenRectangles" presStyleCnt="0"/>
      <dgm:spPr/>
    </dgm:pt>
    <dgm:pt modelId="{08FAA23A-709F-40D7-9261-4FC700F7E680}" type="pres">
      <dgm:prSet presAssocID="{E89BE292-874F-495F-85D3-5EC25DF84B53}" presName="composite" presStyleCnt="0"/>
      <dgm:spPr/>
    </dgm:pt>
    <dgm:pt modelId="{CF653713-6269-47D9-89D0-C9E9EBCD87C4}" type="pres">
      <dgm:prSet presAssocID="{E89BE292-874F-495F-85D3-5EC25DF84B5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F3DB73-7767-4DD2-A1B2-3079A7EEAD5A}" type="pres">
      <dgm:prSet presAssocID="{E89BE292-874F-495F-85D3-5EC25DF84B5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BCAE941-AD03-448F-9959-25969DDF5663}" type="pres">
      <dgm:prSet presAssocID="{E89BE292-874F-495F-85D3-5EC25DF84B53}" presName="BalanceSpacing" presStyleCnt="0"/>
      <dgm:spPr/>
    </dgm:pt>
    <dgm:pt modelId="{6683F928-A273-4FFC-8E7B-2C7EA33D58A3}" type="pres">
      <dgm:prSet presAssocID="{E89BE292-874F-495F-85D3-5EC25DF84B53}" presName="BalanceSpacing1" presStyleCnt="0"/>
      <dgm:spPr/>
    </dgm:pt>
    <dgm:pt modelId="{56BF265A-C530-4336-B51E-49A2AD3D3C0E}" type="pres">
      <dgm:prSet presAssocID="{3CE137C8-3C4D-4ADE-B973-4E952934F305}" presName="Accent1Text" presStyleLbl="node1" presStyleIdx="5" presStyleCnt="6"/>
      <dgm:spPr/>
    </dgm:pt>
  </dgm:ptLst>
  <dgm:cxnLst>
    <dgm:cxn modelId="{67221111-0176-4694-817D-ED4AE8128E4A}" type="presOf" srcId="{3CE137C8-3C4D-4ADE-B973-4E952934F305}" destId="{56BF265A-C530-4336-B51E-49A2AD3D3C0E}" srcOrd="0" destOrd="0" presId="urn:microsoft.com/office/officeart/2008/layout/AlternatingHexagons"/>
    <dgm:cxn modelId="{49C02F30-FC49-401D-AD81-D8E8D6FDFD56}" type="presOf" srcId="{9DDE9D1E-4DA5-4020-B363-66402FD30F04}" destId="{A93248F2-FE47-4754-9236-85512C975E93}" srcOrd="0" destOrd="0" presId="urn:microsoft.com/office/officeart/2008/layout/AlternatingHexagons"/>
    <dgm:cxn modelId="{B5894A60-D57B-49C0-A2EE-285C678E4AD8}" srcId="{E62192DB-0174-46F4-92E7-9B851A6ACA0B}" destId="{E89BE292-874F-495F-85D3-5EC25DF84B53}" srcOrd="2" destOrd="0" parTransId="{29E9D379-FB79-456D-9F42-7DECA3BD9AF8}" sibTransId="{3CE137C8-3C4D-4ADE-B973-4E952934F305}"/>
    <dgm:cxn modelId="{1D520C4D-B9BF-4F51-A655-BF0A935B12BA}" type="presOf" srcId="{CFAD66E8-4402-4341-A8A5-D2AD30C2CC05}" destId="{929B1CCA-423E-4E7C-A067-9B90F747B03A}" srcOrd="0" destOrd="0" presId="urn:microsoft.com/office/officeart/2008/layout/AlternatingHexagons"/>
    <dgm:cxn modelId="{211BCB55-21FA-4DE4-9129-C2153D8781D5}" type="presOf" srcId="{E89BE292-874F-495F-85D3-5EC25DF84B53}" destId="{CF653713-6269-47D9-89D0-C9E9EBCD87C4}" srcOrd="0" destOrd="0" presId="urn:microsoft.com/office/officeart/2008/layout/AlternatingHexagons"/>
    <dgm:cxn modelId="{DA43EE59-2E18-4B91-A601-125961695435}" srcId="{E62192DB-0174-46F4-92E7-9B851A6ACA0B}" destId="{B4EFD0E5-CF02-4CC6-8A7B-B43C7D1BE50E}" srcOrd="1" destOrd="0" parTransId="{3CAED474-8B69-49B8-918E-334CB4A30D72}" sibTransId="{F0B71094-ABB1-4031-86DA-73B744DE2E6E}"/>
    <dgm:cxn modelId="{19735A9A-B070-4FD1-B934-812E8F8115E9}" type="presOf" srcId="{F0B71094-ABB1-4031-86DA-73B744DE2E6E}" destId="{2C67A862-E817-4F88-BCFE-C29FCDE5ADB7}" srcOrd="0" destOrd="0" presId="urn:microsoft.com/office/officeart/2008/layout/AlternatingHexagons"/>
    <dgm:cxn modelId="{302080C1-B5BF-4760-ACFE-7D3E321D708D}" srcId="{E62192DB-0174-46F4-92E7-9B851A6ACA0B}" destId="{CFAD66E8-4402-4341-A8A5-D2AD30C2CC05}" srcOrd="0" destOrd="0" parTransId="{0B43AEE1-B7C2-4F44-92BA-4115018BE7D3}" sibTransId="{9DDE9D1E-4DA5-4020-B363-66402FD30F04}"/>
    <dgm:cxn modelId="{05BEBBD0-018F-4258-B5B1-7B3B45BE02D9}" type="presOf" srcId="{B4EFD0E5-CF02-4CC6-8A7B-B43C7D1BE50E}" destId="{CE1DA785-D131-4D61-A5B8-E79CC21FBA74}" srcOrd="0" destOrd="0" presId="urn:microsoft.com/office/officeart/2008/layout/AlternatingHexagons"/>
    <dgm:cxn modelId="{FBD501EE-B356-44EF-BBB5-F47E3278053B}" type="presOf" srcId="{E62192DB-0174-46F4-92E7-9B851A6ACA0B}" destId="{499729C5-046F-456E-AA13-BA05727FE6C1}" srcOrd="0" destOrd="0" presId="urn:microsoft.com/office/officeart/2008/layout/AlternatingHexagons"/>
    <dgm:cxn modelId="{AB903881-2645-4CB2-B934-60193F3C47BB}" type="presParOf" srcId="{499729C5-046F-456E-AA13-BA05727FE6C1}" destId="{18F14C8D-616A-49D7-9732-B9F124B47CB6}" srcOrd="0" destOrd="0" presId="urn:microsoft.com/office/officeart/2008/layout/AlternatingHexagons"/>
    <dgm:cxn modelId="{B8ACAACC-E3EA-4B40-B9A0-DC5E540FAC61}" type="presParOf" srcId="{18F14C8D-616A-49D7-9732-B9F124B47CB6}" destId="{929B1CCA-423E-4E7C-A067-9B90F747B03A}" srcOrd="0" destOrd="0" presId="urn:microsoft.com/office/officeart/2008/layout/AlternatingHexagons"/>
    <dgm:cxn modelId="{B55F96D2-C226-45FD-83D1-D4DBD3F689DB}" type="presParOf" srcId="{18F14C8D-616A-49D7-9732-B9F124B47CB6}" destId="{84DCD4F7-06F7-4721-B47A-1E50737E758A}" srcOrd="1" destOrd="0" presId="urn:microsoft.com/office/officeart/2008/layout/AlternatingHexagons"/>
    <dgm:cxn modelId="{7BE736EF-CFDF-4211-B017-DA88DD203D28}" type="presParOf" srcId="{18F14C8D-616A-49D7-9732-B9F124B47CB6}" destId="{2E008522-9C70-4F83-A1E8-46D068655822}" srcOrd="2" destOrd="0" presId="urn:microsoft.com/office/officeart/2008/layout/AlternatingHexagons"/>
    <dgm:cxn modelId="{2AC8139C-B524-4A94-A718-AA0B838D0B1D}" type="presParOf" srcId="{18F14C8D-616A-49D7-9732-B9F124B47CB6}" destId="{43CD67CC-3130-4875-BAF7-1B4E2D4BAA33}" srcOrd="3" destOrd="0" presId="urn:microsoft.com/office/officeart/2008/layout/AlternatingHexagons"/>
    <dgm:cxn modelId="{45FABACB-8693-4500-AFF2-AA5ABB52FC10}" type="presParOf" srcId="{18F14C8D-616A-49D7-9732-B9F124B47CB6}" destId="{A93248F2-FE47-4754-9236-85512C975E93}" srcOrd="4" destOrd="0" presId="urn:microsoft.com/office/officeart/2008/layout/AlternatingHexagons"/>
    <dgm:cxn modelId="{2EB0EF7B-F710-46D3-AE0B-88E9EF7A4761}" type="presParOf" srcId="{499729C5-046F-456E-AA13-BA05727FE6C1}" destId="{C79F1355-7812-4C50-A5EC-28F180C02C2F}" srcOrd="1" destOrd="0" presId="urn:microsoft.com/office/officeart/2008/layout/AlternatingHexagons"/>
    <dgm:cxn modelId="{BD2B6A7C-C661-4CF0-B8AB-E664399185ED}" type="presParOf" srcId="{499729C5-046F-456E-AA13-BA05727FE6C1}" destId="{EC6D35A4-FA61-48A7-96FD-31C8A8BBE7EB}" srcOrd="2" destOrd="0" presId="urn:microsoft.com/office/officeart/2008/layout/AlternatingHexagons"/>
    <dgm:cxn modelId="{B873A2F0-6BC5-4DF5-B6D4-494D41B0998A}" type="presParOf" srcId="{EC6D35A4-FA61-48A7-96FD-31C8A8BBE7EB}" destId="{CE1DA785-D131-4D61-A5B8-E79CC21FBA74}" srcOrd="0" destOrd="0" presId="urn:microsoft.com/office/officeart/2008/layout/AlternatingHexagons"/>
    <dgm:cxn modelId="{21C05AA6-0940-4718-82A4-5E715AA417E6}" type="presParOf" srcId="{EC6D35A4-FA61-48A7-96FD-31C8A8BBE7EB}" destId="{BCE9D7DD-49BB-4407-8E6D-CAC6D0FBCC17}" srcOrd="1" destOrd="0" presId="urn:microsoft.com/office/officeart/2008/layout/AlternatingHexagons"/>
    <dgm:cxn modelId="{D5D27583-D1D2-4D41-853A-1B2272D6167F}" type="presParOf" srcId="{EC6D35A4-FA61-48A7-96FD-31C8A8BBE7EB}" destId="{25BD862B-C8B2-44D4-915E-A094404CC025}" srcOrd="2" destOrd="0" presId="urn:microsoft.com/office/officeart/2008/layout/AlternatingHexagons"/>
    <dgm:cxn modelId="{1FB576F8-D1F7-4488-934E-ACE2FD788DE4}" type="presParOf" srcId="{EC6D35A4-FA61-48A7-96FD-31C8A8BBE7EB}" destId="{E719FDAD-BA4C-4A73-831B-D3647758EE1F}" srcOrd="3" destOrd="0" presId="urn:microsoft.com/office/officeart/2008/layout/AlternatingHexagons"/>
    <dgm:cxn modelId="{3CD8419B-75BC-4BE2-B9A5-775EFF8FAC05}" type="presParOf" srcId="{EC6D35A4-FA61-48A7-96FD-31C8A8BBE7EB}" destId="{2C67A862-E817-4F88-BCFE-C29FCDE5ADB7}" srcOrd="4" destOrd="0" presId="urn:microsoft.com/office/officeart/2008/layout/AlternatingHexagons"/>
    <dgm:cxn modelId="{BA270924-C9A9-476A-9316-A8F8263D4837}" type="presParOf" srcId="{499729C5-046F-456E-AA13-BA05727FE6C1}" destId="{E4D0DCD8-93BF-4FDA-A8CF-76D920FB3557}" srcOrd="3" destOrd="0" presId="urn:microsoft.com/office/officeart/2008/layout/AlternatingHexagons"/>
    <dgm:cxn modelId="{63B0A34C-F64A-4219-BC25-90260AA9E848}" type="presParOf" srcId="{499729C5-046F-456E-AA13-BA05727FE6C1}" destId="{08FAA23A-709F-40D7-9261-4FC700F7E680}" srcOrd="4" destOrd="0" presId="urn:microsoft.com/office/officeart/2008/layout/AlternatingHexagons"/>
    <dgm:cxn modelId="{B63B8263-A5BC-4B37-9E06-2BCA2256D0E5}" type="presParOf" srcId="{08FAA23A-709F-40D7-9261-4FC700F7E680}" destId="{CF653713-6269-47D9-89D0-C9E9EBCD87C4}" srcOrd="0" destOrd="0" presId="urn:microsoft.com/office/officeart/2008/layout/AlternatingHexagons"/>
    <dgm:cxn modelId="{6059F343-042D-4469-B572-C2EAA8C3D748}" type="presParOf" srcId="{08FAA23A-709F-40D7-9261-4FC700F7E680}" destId="{EEF3DB73-7767-4DD2-A1B2-3079A7EEAD5A}" srcOrd="1" destOrd="0" presId="urn:microsoft.com/office/officeart/2008/layout/AlternatingHexagons"/>
    <dgm:cxn modelId="{9969900B-3AAC-4900-B2AD-B5FB1F38C1C7}" type="presParOf" srcId="{08FAA23A-709F-40D7-9261-4FC700F7E680}" destId="{0BCAE941-AD03-448F-9959-25969DDF5663}" srcOrd="2" destOrd="0" presId="urn:microsoft.com/office/officeart/2008/layout/AlternatingHexagons"/>
    <dgm:cxn modelId="{F10FA1B9-F08E-4353-A905-977612DF3EB5}" type="presParOf" srcId="{08FAA23A-709F-40D7-9261-4FC700F7E680}" destId="{6683F928-A273-4FFC-8E7B-2C7EA33D58A3}" srcOrd="3" destOrd="0" presId="urn:microsoft.com/office/officeart/2008/layout/AlternatingHexagons"/>
    <dgm:cxn modelId="{7BE6B1A7-769E-4371-A29F-8B340CBAA05B}" type="presParOf" srcId="{08FAA23A-709F-40D7-9261-4FC700F7E680}" destId="{56BF265A-C530-4336-B51E-49A2AD3D3C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1CCA-423E-4E7C-A067-9B90F747B03A}">
      <dsp:nvSpPr>
        <dsp:cNvPr id="0" name=""/>
        <dsp:cNvSpPr/>
      </dsp:nvSpPr>
      <dsp:spPr>
        <a:xfrm rot="5400000">
          <a:off x="1869540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898934"/>
        <a:ext cx="735304" cy="845177"/>
      </dsp:txXfrm>
    </dsp:sp>
    <dsp:sp modelId="{84DCD4F7-06F7-4721-B47A-1E50737E758A}">
      <dsp:nvSpPr>
        <dsp:cNvPr id="0" name=""/>
        <dsp:cNvSpPr/>
      </dsp:nvSpPr>
      <dsp:spPr>
        <a:xfrm>
          <a:off x="3050006" y="953163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48F2-FE47-4754-9236-85512C975E93}">
      <dsp:nvSpPr>
        <dsp:cNvPr id="0" name=""/>
        <dsp:cNvSpPr/>
      </dsp:nvSpPr>
      <dsp:spPr>
        <a:xfrm rot="5400000">
          <a:off x="715842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898934"/>
        <a:ext cx="735304" cy="845177"/>
      </dsp:txXfrm>
    </dsp:sp>
    <dsp:sp modelId="{CE1DA785-D131-4D61-A5B8-E79CC21FBA74}">
      <dsp:nvSpPr>
        <dsp:cNvPr id="0" name=""/>
        <dsp:cNvSpPr/>
      </dsp:nvSpPr>
      <dsp:spPr>
        <a:xfrm rot="5400000">
          <a:off x="1290481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1536759" y="1941143"/>
        <a:ext cx="735304" cy="845177"/>
      </dsp:txXfrm>
    </dsp:sp>
    <dsp:sp modelId="{BCE9D7DD-49BB-4407-8E6D-CAC6D0FBCC17}">
      <dsp:nvSpPr>
        <dsp:cNvPr id="0" name=""/>
        <dsp:cNvSpPr/>
      </dsp:nvSpPr>
      <dsp:spPr>
        <a:xfrm>
          <a:off x="0" y="1995372"/>
          <a:ext cx="1326089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A862-E817-4F88-BCFE-C29FCDE5ADB7}">
      <dsp:nvSpPr>
        <dsp:cNvPr id="0" name=""/>
        <dsp:cNvSpPr/>
      </dsp:nvSpPr>
      <dsp:spPr>
        <a:xfrm rot="5400000">
          <a:off x="2444179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2690457" y="1941143"/>
        <a:ext cx="735304" cy="845177"/>
      </dsp:txXfrm>
    </dsp:sp>
    <dsp:sp modelId="{CF653713-6269-47D9-89D0-C9E9EBCD87C4}">
      <dsp:nvSpPr>
        <dsp:cNvPr id="0" name=""/>
        <dsp:cNvSpPr/>
      </dsp:nvSpPr>
      <dsp:spPr>
        <a:xfrm rot="5400000">
          <a:off x="1869540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2983351"/>
        <a:ext cx="735304" cy="845177"/>
      </dsp:txXfrm>
    </dsp:sp>
    <dsp:sp modelId="{EEF3DB73-7767-4DD2-A1B2-3079A7EEAD5A}">
      <dsp:nvSpPr>
        <dsp:cNvPr id="0" name=""/>
        <dsp:cNvSpPr/>
      </dsp:nvSpPr>
      <dsp:spPr>
        <a:xfrm>
          <a:off x="3050006" y="3037580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265A-C530-4336-B51E-49A2AD3D3C0E}">
      <dsp:nvSpPr>
        <dsp:cNvPr id="0" name=""/>
        <dsp:cNvSpPr/>
      </dsp:nvSpPr>
      <dsp:spPr>
        <a:xfrm rot="5400000">
          <a:off x="715842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2983351"/>
        <a:ext cx="735304" cy="84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7836-EED8-41C6-4FB4-C8B7E8D8B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59883"/>
              </p:ext>
            </p:extLst>
          </p:nvPr>
        </p:nvGraphicFramePr>
        <p:xfrm>
          <a:off x="667173" y="803081"/>
          <a:ext cx="4420299" cy="472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36F469A-DBDB-1871-68BB-BDC30B6206C2}"/>
              </a:ext>
            </a:extLst>
          </p:cNvPr>
          <p:cNvSpPr/>
          <p:nvPr/>
        </p:nvSpPr>
        <p:spPr>
          <a:xfrm>
            <a:off x="4651513" y="3037398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F89501-50DB-A889-3422-EBF3361D51CE}"/>
              </a:ext>
            </a:extLst>
          </p:cNvPr>
          <p:cNvSpPr/>
          <p:nvPr/>
        </p:nvSpPr>
        <p:spPr>
          <a:xfrm>
            <a:off x="7722041" y="3037397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958F7-6886-D8AE-3108-BBE96DD0DB1F}"/>
              </a:ext>
            </a:extLst>
          </p:cNvPr>
          <p:cNvSpPr/>
          <p:nvPr/>
        </p:nvSpPr>
        <p:spPr>
          <a:xfrm>
            <a:off x="6092025" y="803081"/>
            <a:ext cx="1407381" cy="486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Mappling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logic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E06F6E-4A86-F568-4837-D5AAA0E49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0880" y="1176794"/>
            <a:ext cx="3784822" cy="37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C07D9-C2F1-C311-B9C5-2BB73D26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" y="993437"/>
            <a:ext cx="11693141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BB41-C83C-13C1-BCB4-A73A14D6FD31}"/>
              </a:ext>
            </a:extLst>
          </p:cNvPr>
          <p:cNvSpPr/>
          <p:nvPr/>
        </p:nvSpPr>
        <p:spPr>
          <a:xfrm>
            <a:off x="4522968" y="1844900"/>
            <a:ext cx="2927617" cy="330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5890-D1F2-16F6-DDA1-C278109C29AD}"/>
              </a:ext>
            </a:extLst>
          </p:cNvPr>
          <p:cNvSpPr/>
          <p:nvPr/>
        </p:nvSpPr>
        <p:spPr>
          <a:xfrm>
            <a:off x="4826670" y="1997026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new_record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8558-4473-C3B2-4781-7EA2E5A1A209}"/>
              </a:ext>
            </a:extLst>
          </p:cNvPr>
          <p:cNvSpPr/>
          <p:nvPr/>
        </p:nvSpPr>
        <p:spPr>
          <a:xfrm>
            <a:off x="4826670" y="2802294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B41BC-0900-D365-5B04-A59AF780B29D}"/>
              </a:ext>
            </a:extLst>
          </p:cNvPr>
          <p:cNvSpPr/>
          <p:nvPr/>
        </p:nvSpPr>
        <p:spPr>
          <a:xfrm>
            <a:off x="4826670" y="3455437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81C-B4BE-BA4B-1DA4-4FC5E8709EFC}"/>
              </a:ext>
            </a:extLst>
          </p:cNvPr>
          <p:cNvSpPr/>
          <p:nvPr/>
        </p:nvSpPr>
        <p:spPr>
          <a:xfrm>
            <a:off x="4826670" y="4108580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record_1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63CC7-9271-B373-B054-BB709C729A51}"/>
              </a:ext>
            </a:extLst>
          </p:cNvPr>
          <p:cNvCxnSpPr/>
          <p:nvPr/>
        </p:nvCxnSpPr>
        <p:spPr>
          <a:xfrm>
            <a:off x="4024604" y="1482752"/>
            <a:ext cx="727787" cy="5142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A0408-090E-F43F-2369-8FD7D710866C}"/>
              </a:ext>
            </a:extLst>
          </p:cNvPr>
          <p:cNvSpPr txBox="1"/>
          <p:nvPr/>
        </p:nvSpPr>
        <p:spPr>
          <a:xfrm>
            <a:off x="3085986" y="897977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F229-57DD-69CF-6CE8-CE6B6A4A9D1A}"/>
              </a:ext>
            </a:extLst>
          </p:cNvPr>
          <p:cNvCxnSpPr>
            <a:cxnSpLocks/>
          </p:cNvCxnSpPr>
          <p:nvPr/>
        </p:nvCxnSpPr>
        <p:spPr>
          <a:xfrm flipH="1">
            <a:off x="7146882" y="2443530"/>
            <a:ext cx="575388" cy="514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85C99-27E4-7E27-F6E4-FC4A6CF1E1C8}"/>
              </a:ext>
            </a:extLst>
          </p:cNvPr>
          <p:cNvSpPr txBox="1"/>
          <p:nvPr/>
        </p:nvSpPr>
        <p:spPr>
          <a:xfrm>
            <a:off x="7722270" y="1842066"/>
            <a:ext cx="166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2B6F8-2EA9-6BDF-AE65-6215DF58F874}"/>
              </a:ext>
            </a:extLst>
          </p:cNvPr>
          <p:cNvCxnSpPr>
            <a:cxnSpLocks/>
          </p:cNvCxnSpPr>
          <p:nvPr/>
        </p:nvCxnSpPr>
        <p:spPr>
          <a:xfrm flipV="1">
            <a:off x="4186334" y="5150498"/>
            <a:ext cx="336634" cy="3621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9787C-3A16-5270-0AB6-C187A645D865}"/>
              </a:ext>
            </a:extLst>
          </p:cNvPr>
          <p:cNvSpPr txBox="1"/>
          <p:nvPr/>
        </p:nvSpPr>
        <p:spPr>
          <a:xfrm>
            <a:off x="2961578" y="5512646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5DD9E-876A-AE62-EA64-81156E3C5CBB}"/>
              </a:ext>
            </a:extLst>
          </p:cNvPr>
          <p:cNvCxnSpPr>
            <a:cxnSpLocks/>
          </p:cNvCxnSpPr>
          <p:nvPr/>
        </p:nvCxnSpPr>
        <p:spPr>
          <a:xfrm flipH="1">
            <a:off x="6964388" y="4517764"/>
            <a:ext cx="68085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98B323-10BC-364D-E384-07FE3FE6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0" y="691659"/>
            <a:ext cx="6693988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99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7</cp:revision>
  <dcterms:created xsi:type="dcterms:W3CDTF">2024-09-11T17:00:56Z</dcterms:created>
  <dcterms:modified xsi:type="dcterms:W3CDTF">2024-09-28T18:36:26Z</dcterms:modified>
</cp:coreProperties>
</file>