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403" r:id="rId4"/>
    <p:sldId id="348" r:id="rId5"/>
    <p:sldId id="415" r:id="rId6"/>
    <p:sldId id="365" r:id="rId7"/>
    <p:sldId id="413" r:id="rId8"/>
    <p:sldId id="305" r:id="rId9"/>
    <p:sldId id="414" r:id="rId10"/>
    <p:sldId id="390" r:id="rId11"/>
    <p:sldId id="400" r:id="rId12"/>
    <p:sldId id="40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dole" panose="020B0604020202020204" charset="0"/>
      <p:regular r:id="rId19"/>
    </p:embeddedFont>
    <p:embeddedFont>
      <p:font typeface="League Spartan" panose="020B0604020202020204" charset="0"/>
      <p:regular r:id="rId20"/>
    </p:embeddedFont>
    <p:embeddedFont>
      <p:font typeface="Open Sans Extr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7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79213" autoAdjust="0"/>
  </p:normalViewPr>
  <p:slideViewPr>
    <p:cSldViewPr>
      <p:cViewPr varScale="1">
        <p:scale>
          <a:sx n="63" d="100"/>
          <a:sy n="63" d="100"/>
        </p:scale>
        <p:origin x="1245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https://swiy.co/musopen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coming! Feel free to contact me anytime, find me on LinkedIn, I also write frequently on this stuff so check out my website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https://swiy.co/amx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looking to individually take a Power Query class I have a surprise here at the end…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looking to individually take a Power Query class I have a surprise here at the end…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let and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wiy.co/pp-dax-101-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odern-data-analytics-in-excel-workshop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boo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ringfestanalytics.com/contact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red suit&#10;&#10;Description automatically generated">
            <a:extLst>
              <a:ext uri="{FF2B5EF4-FFF2-40B4-BE49-F238E27FC236}">
                <a16:creationId xmlns:a16="http://schemas.microsoft.com/office/drawing/2014/main" id="{292E4C1A-92D3-08D5-B9D2-AA5F59616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8305668" cy="986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29852" y="-84575"/>
            <a:ext cx="7747166" cy="10456149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729852" y="0"/>
            <a:ext cx="7558148" cy="1024740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0729852" cy="1889716"/>
            <a:chOff x="0" y="0"/>
            <a:chExt cx="2295968" cy="4043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95968" cy="404360"/>
            </a:xfrm>
            <a:custGeom>
              <a:avLst/>
              <a:gdLst/>
              <a:ahLst/>
              <a:cxnLst/>
              <a:rect l="l" t="t" r="r" b="b"/>
              <a:pathLst>
                <a:path w="2295968" h="404360">
                  <a:moveTo>
                    <a:pt x="0" y="0"/>
                  </a:moveTo>
                  <a:lnTo>
                    <a:pt x="2295968" y="0"/>
                  </a:lnTo>
                  <a:lnTo>
                    <a:pt x="2295968" y="404360"/>
                  </a:lnTo>
                  <a:lnTo>
                    <a:pt x="0" y="404360"/>
                  </a:lnTo>
                  <a:close/>
                </a:path>
              </a:pathLst>
            </a:custGeom>
            <a:solidFill>
              <a:srgbClr val="F2F0F4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9312" y="-1283891"/>
            <a:ext cx="6803245" cy="498762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217576"/>
            <a:ext cx="7483394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F2F0F4"/>
                </a:solidFill>
                <a:latin typeface="League Spartan Bold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776228"/>
            <a:ext cx="7624318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WEBSITE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424888"/>
            <a:ext cx="7624318" cy="51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stringfestanalytics.com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086350"/>
            <a:ext cx="7624318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EMAIL ADDRESS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706603"/>
            <a:ext cx="7624318" cy="51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george@stringfestanalytics.com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455244"/>
            <a:ext cx="7624318" cy="57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>
                <a:solidFill>
                  <a:srgbClr val="F2F0F4"/>
                </a:solidFill>
                <a:latin typeface="Gidole"/>
              </a:rPr>
              <a:t>LINKEDIN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4037855"/>
            <a:ext cx="7624318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2F0F4"/>
                </a:solidFill>
                <a:latin typeface="Gidole"/>
              </a:rPr>
              <a:t>linkedin.com/in/gjmount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337238"/>
            <a:ext cx="7624318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TWITTER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924925"/>
            <a:ext cx="7624318" cy="524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twitter.com/</a:t>
            </a:r>
            <a:r>
              <a:rPr lang="en-US" sz="3000" spc="30" dirty="0" err="1">
                <a:solidFill>
                  <a:srgbClr val="F2F0F4"/>
                </a:solidFill>
                <a:latin typeface="Gidole"/>
              </a:rPr>
              <a:t>gjmount</a:t>
            </a:r>
            <a:endParaRPr lang="en-US" sz="3000" spc="30" dirty="0">
              <a:solidFill>
                <a:srgbClr val="F2F0F4"/>
              </a:solidFill>
              <a:latin typeface="Gidole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87270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welcome!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66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66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836284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12877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0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4000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91059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HI, I’M GEORGE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354455" y="6314949"/>
            <a:ext cx="54864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AI-Powered Excel</a:t>
            </a:r>
          </a:p>
        </p:txBody>
      </p:sp>
      <p:pic>
        <p:nvPicPr>
          <p:cNvPr id="1026" name="Picture 2" descr="Stringfest Analytics main logo">
            <a:extLst>
              <a:ext uri="{FF2B5EF4-FFF2-40B4-BE49-F238E27FC236}">
                <a16:creationId xmlns:a16="http://schemas.microsoft.com/office/drawing/2014/main" id="{91E3DBD0-9F19-4DA0-9F7B-70621753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17" y="4820392"/>
            <a:ext cx="5733655" cy="420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4CA8B8A9-7FAE-4585-84F4-FB5AE118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867" y="1028700"/>
            <a:ext cx="3010084" cy="39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photos of Cleveland">
            <a:extLst>
              <a:ext uri="{FF2B5EF4-FFF2-40B4-BE49-F238E27FC236}">
                <a16:creationId xmlns:a16="http://schemas.microsoft.com/office/drawing/2014/main" id="{84DDC70F-AE5C-4A4D-B6B2-116E4B5D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30" y="2850156"/>
            <a:ext cx="5673334" cy="37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Most Valuable Professional">
            <a:extLst>
              <a:ext uri="{FF2B5EF4-FFF2-40B4-BE49-F238E27FC236}">
                <a16:creationId xmlns:a16="http://schemas.microsoft.com/office/drawing/2014/main" id="{4C1AA549-BA39-8AB5-CE72-00CAA75A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42" y="8267831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278255" y="6391149"/>
            <a:ext cx="53340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DAX for Power Pivot 101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14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Calculated columns versus measures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Basic DAX aggregations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Implicit versus explicit measures</a:t>
            </a:r>
          </a:p>
        </p:txBody>
      </p:sp>
    </p:spTree>
    <p:extLst>
      <p:ext uri="{BB962C8B-B14F-4D97-AF65-F5344CB8AC3E}">
        <p14:creationId xmlns:p14="http://schemas.microsoft.com/office/powerpoint/2010/main" val="33530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FOLLOWING ALONG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476249" y="6848349"/>
            <a:ext cx="44196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DAX for Power Pivot 101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2470" y="3337024"/>
            <a:ext cx="12594129" cy="2246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spc="30" dirty="0">
                <a:solidFill>
                  <a:srgbClr val="000000"/>
                </a:solidFill>
                <a:latin typeface="Gidole"/>
              </a:rPr>
              <a:t>Download resources:</a:t>
            </a:r>
          </a:p>
          <a:p>
            <a:r>
              <a:rPr lang="en-US" sz="8000" spc="30" dirty="0">
                <a:solidFill>
                  <a:srgbClr val="000000"/>
                </a:solidFill>
                <a:latin typeface="Gidole"/>
                <a:hlinkClick r:id="rId4"/>
              </a:rPr>
              <a:t>https://swiy.co/pp-dax-101-dl</a:t>
            </a:r>
            <a:r>
              <a:rPr lang="en-US" sz="8000" spc="30" dirty="0">
                <a:solidFill>
                  <a:srgbClr val="000000"/>
                </a:solidFill>
                <a:latin typeface="Gidole"/>
              </a:rPr>
              <a:t> </a:t>
            </a:r>
            <a:endParaRPr lang="en-US" sz="6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92600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000" spc="375" dirty="0">
                <a:solidFill>
                  <a:srgbClr val="000000"/>
                </a:solidFill>
                <a:latin typeface="League Spartan Bold"/>
              </a:rPr>
              <a:t>TERMS OF ENGAGEMENT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278255" y="6391149"/>
            <a:ext cx="53340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AI-Powered Excel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435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30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3000" spc="30" dirty="0">
                <a:solidFill>
                  <a:srgbClr val="000000"/>
                </a:solidFill>
                <a:latin typeface="Gidole"/>
              </a:rPr>
            </a:b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Participation is welcome via the chat (or please ask to be unmuted!)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Demos work best with 365 on Windows, I cannot guarantee other systems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Recording goes out later today and is up for one week</a:t>
            </a:r>
          </a:p>
        </p:txBody>
      </p:sp>
    </p:spTree>
    <p:extLst>
      <p:ext uri="{BB962C8B-B14F-4D97-AF65-F5344CB8AC3E}">
        <p14:creationId xmlns:p14="http://schemas.microsoft.com/office/powerpoint/2010/main" val="30852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6390"/>
            <a:ext cx="10283741" cy="10399781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957" y="-9957"/>
            <a:ext cx="10263828" cy="10283741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29711" y="2960593"/>
            <a:ext cx="7624318" cy="226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522"/>
              </a:lnSpc>
              <a:buFont typeface="Arial" panose="020B0604020202020204" pitchFamily="34" charset="0"/>
              <a:buChar char="•"/>
            </a:pPr>
            <a:r>
              <a:rPr lang="en-US" sz="3400" spc="340" dirty="0">
                <a:solidFill>
                  <a:schemeClr val="bg1"/>
                </a:solidFill>
                <a:latin typeface="Gidole"/>
              </a:rPr>
              <a:t>Learn more and connect at </a:t>
            </a:r>
            <a:r>
              <a:rPr lang="en-US" sz="3400" spc="340" dirty="0">
                <a:solidFill>
                  <a:schemeClr val="bg1"/>
                </a:solidFill>
                <a:latin typeface="Gido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https://stringfestanalytics.com/modern-data-analytics-in-excel-workshops/</a:t>
            </a:r>
            <a:r>
              <a:rPr lang="en-US" sz="3400" spc="340" dirty="0">
                <a:solidFill>
                  <a:schemeClr val="bg1"/>
                </a:solidFill>
                <a:latin typeface="Gidole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5031804" y="6973654"/>
            <a:ext cx="3734903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92">
                <a:solidFill>
                  <a:srgbClr val="F2F0F4"/>
                </a:solidFill>
                <a:latin typeface="Gidole"/>
              </a:rPr>
              <a:t>Human Centered Design • MDLS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57572" y="942975"/>
            <a:ext cx="8486428" cy="148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League Spartan"/>
              </a:rPr>
              <a:t>Modern Analytics in Excel workshops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63B4FF6-BF88-4463-8657-7F5CDE66B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86" y="752926"/>
            <a:ext cx="6336807" cy="8200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F923A-0C27-A641-0D91-FFFBF11D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4685" y="752925"/>
            <a:ext cx="6336806" cy="82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6390"/>
            <a:ext cx="10283741" cy="10399781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957" y="-9957"/>
            <a:ext cx="10263828" cy="10283741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29711" y="2960593"/>
            <a:ext cx="7624318" cy="1113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522"/>
              </a:lnSpc>
              <a:buFont typeface="Arial" panose="020B0604020202020204" pitchFamily="34" charset="0"/>
              <a:buChar char="•"/>
            </a:pPr>
            <a:r>
              <a:rPr lang="en-US" sz="3400" spc="340" dirty="0">
                <a:solidFill>
                  <a:schemeClr val="bg1"/>
                </a:solidFill>
                <a:latin typeface="Gidole"/>
              </a:rPr>
              <a:t>Learn more and where to get it: </a:t>
            </a:r>
            <a:r>
              <a:rPr lang="en-US" sz="3400" spc="340" dirty="0">
                <a:solidFill>
                  <a:schemeClr val="bg1"/>
                </a:solidFill>
                <a:latin typeface="Gido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stringfestanalytics.com/book  </a:t>
            </a:r>
            <a:endParaRPr lang="en-US" sz="3400" spc="340" dirty="0">
              <a:solidFill>
                <a:schemeClr val="bg1"/>
              </a:solidFill>
              <a:latin typeface="Gidole"/>
            </a:endParaRPr>
          </a:p>
        </p:txBody>
      </p:sp>
      <p:sp>
        <p:nvSpPr>
          <p:cNvPr id="6" name="TextBox 6"/>
          <p:cNvSpPr txBox="1"/>
          <p:nvPr/>
        </p:nvSpPr>
        <p:spPr>
          <a:xfrm rot="5400000">
            <a:off x="15031804" y="6973654"/>
            <a:ext cx="3734903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92">
                <a:solidFill>
                  <a:srgbClr val="F2F0F4"/>
                </a:solidFill>
                <a:latin typeface="Gidole"/>
              </a:rPr>
              <a:t>Human Centered Design • MDLS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57572" y="942975"/>
            <a:ext cx="8486428" cy="72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i="1" dirty="0">
                <a:solidFill>
                  <a:srgbClr val="FFFFFF"/>
                </a:solidFill>
                <a:latin typeface="League Spartan"/>
              </a:rPr>
              <a:t>Advancing into Analytics</a:t>
            </a: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00C62AD1-5F52-8AC7-E07B-DF668969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896" y="1052422"/>
            <a:ext cx="5640878" cy="736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8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REFERRAL PROGRAM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120205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Refer me to a training client &amp; get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Two 45-minute coaching sessions</a:t>
            </a:r>
          </a:p>
          <a:p>
            <a:pPr lvl="1"/>
            <a:endParaRPr lang="en-US" sz="4800" dirty="0">
              <a:latin typeface="Gidole" panose="02000503000000000000" pitchFamily="2" charset="0"/>
              <a:ea typeface="Roboto Mono" pitchFamily="2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Signed copies of </a:t>
            </a:r>
            <a:r>
              <a:rPr lang="en-US" sz="4800" i="1" dirty="0">
                <a:latin typeface="Gidole" panose="02000503000000000000" pitchFamily="2" charset="0"/>
                <a:ea typeface="Roboto Mono" pitchFamily="2" charset="0"/>
              </a:rPr>
              <a:t>Advancing into Analytics 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and </a:t>
            </a:r>
            <a:r>
              <a:rPr lang="en-US" sz="4800" i="1" dirty="0">
                <a:latin typeface="Gidole" panose="02000503000000000000" pitchFamily="2" charset="0"/>
                <a:ea typeface="Roboto Mono" pitchFamily="2" charset="0"/>
              </a:rPr>
              <a:t>Modern Data Analytics in Excel 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(when available)</a:t>
            </a:r>
          </a:p>
          <a:p>
            <a:pPr lvl="1"/>
            <a:endParaRPr lang="en-US" sz="4800" dirty="0">
              <a:latin typeface="Gidole" panose="02000503000000000000" pitchFamily="2" charset="0"/>
              <a:ea typeface="Roboto Mono" pitchFamily="2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>
              <a:latin typeface="Gidole" panose="02000503000000000000" pitchFamily="2" charset="0"/>
              <a:ea typeface="Roboto Mono" pitchFamily="2" charset="0"/>
            </a:endParaRPr>
          </a:p>
          <a:p>
            <a:pPr lvl="1"/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Get in touch: 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https://stringfestanalytics.com/contact/</a:t>
            </a:r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3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393</Words>
  <Application>Microsoft Office PowerPoint</Application>
  <PresentationFormat>Custom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Gidole</vt:lpstr>
      <vt:lpstr>Arial</vt:lpstr>
      <vt:lpstr>Calibri</vt:lpstr>
      <vt:lpstr>League Spartan</vt:lpstr>
      <vt:lpstr>Open Sans Extra Bold</vt:lpstr>
      <vt:lpstr>League Spartan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161</cp:revision>
  <dcterms:created xsi:type="dcterms:W3CDTF">2006-08-16T00:00:00Z</dcterms:created>
  <dcterms:modified xsi:type="dcterms:W3CDTF">2023-07-20T18:00:43Z</dcterms:modified>
  <dc:identifier>DADurESpNu8</dc:identifier>
</cp:coreProperties>
</file>