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425" r:id="rId3"/>
    <p:sldId id="426" r:id="rId4"/>
    <p:sldId id="435" r:id="rId5"/>
    <p:sldId id="415" r:id="rId6"/>
    <p:sldId id="427" r:id="rId7"/>
  </p:sldIdLst>
  <p:sldSz cx="18288000" cy="10287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ChatGPT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0" y="3191948"/>
            <a:ext cx="168527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Optimize data organization to enhance AI and ChatGPT performance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Ensure data privacy and use AI responsibly.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Set clear objectives for AI solutions.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Leverage ChatGPT for debugging complex Excel formulas and improving efficiency.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Utilize AI for creating visualizations and extracting deeper data insights.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Showcase real-world examples of ChatGPT improving Excel workflows through hands-on demos.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7B6D-6088-39C5-896F-BDF98DE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324EF1-2544-1852-C948-2178FAC4BE9A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61-BC6D-39E7-8E50-423E37125115}"/>
              </a:ext>
            </a:extLst>
          </p:cNvPr>
          <p:cNvSpPr txBox="1"/>
          <p:nvPr/>
        </p:nvSpPr>
        <p:spPr>
          <a:xfrm>
            <a:off x="520860" y="3191948"/>
            <a:ext cx="16852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workbook: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intro-chatgpt-excel-start.xlsx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09C30C0-D11D-DA11-9751-D38C69D2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88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Aliens &amp; cows</vt:lpstr>
      <vt:lpstr>Pragmatica</vt:lpstr>
      <vt:lpstr>Normafixed Tryout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228</cp:revision>
  <dcterms:created xsi:type="dcterms:W3CDTF">2006-08-16T00:00:00Z</dcterms:created>
  <dcterms:modified xsi:type="dcterms:W3CDTF">2024-10-20T18:29:58Z</dcterms:modified>
  <dc:identifier>DADurESpNu8</dc:identifier>
</cp:coreProperties>
</file>