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425" r:id="rId3"/>
    <p:sldId id="426" r:id="rId4"/>
    <p:sldId id="435" r:id="rId5"/>
    <p:sldId id="415" r:id="rId6"/>
    <p:sldId id="427" r:id="rId7"/>
    <p:sldId id="436" r:id="rId8"/>
    <p:sldId id="442" r:id="rId9"/>
    <p:sldId id="437" r:id="rId10"/>
    <p:sldId id="438" r:id="rId11"/>
    <p:sldId id="443" r:id="rId12"/>
    <p:sldId id="439" r:id="rId13"/>
    <p:sldId id="440" r:id="rId14"/>
    <p:sldId id="444" r:id="rId15"/>
    <p:sldId id="445" r:id="rId16"/>
    <p:sldId id="417" r:id="rId17"/>
  </p:sldIdLst>
  <p:sldSz cx="18288000" cy="10287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8" autoAdjust="0"/>
    <p:restoredTop sz="78463" autoAdjust="0"/>
  </p:normalViewPr>
  <p:slideViewPr>
    <p:cSldViewPr>
      <p:cViewPr varScale="1">
        <p:scale>
          <a:sx n="48" d="100"/>
          <a:sy n="48" d="100"/>
        </p:scale>
        <p:origin x="109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ECE3-215F-ACA1-0A9E-52F2B00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C6BB9-A94F-0E5D-9F79-42E9EEAB9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1764-900D-3240-5BD8-1FF41EA7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1A67-B5AF-B4C0-63F0-261F599A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8339-56F8-D646-D27D-4ACB4277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F09BE-7D1A-F663-64DB-C2BD7796B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B7D82-16A6-21A3-A4E0-A6AFE959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0CE1-2007-5E0A-E695-59EF88CF3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A8235-5487-504E-27B1-36445574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77029-EAC6-D5D3-CD9E-0D58AB037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C7AA9-0EC1-9F14-E500-B5DB87CC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10E4-87F1-C130-1A8C-59D01506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eonsk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meons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using AI tools with Excel</a:t>
            </a:r>
          </a:p>
          <a:p>
            <a:r>
              <a:rPr lang="en-US" sz="54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or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AI in Excel for Finance: Past, Present, Future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George Mount</a:t>
            </a:r>
          </a:p>
          <a:p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Stringfest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 Analytics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60A13-4A66-2CAE-8071-4ADE24CB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F235C-BC4C-C15F-0F95-1D7033EF852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41B1A-1387-F7A3-71AD-7C32071C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06A92-1304-CA62-DCF5-DCE0E03792E4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present: Python/Copilot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Intelligent about a variety of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 mathematical reasoning and financial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 very well when problems are translated into code (Python)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ai-for-excel-present.xlsx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9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9A6DF-D70D-C965-C265-ABC76F2F1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669DF4-8A84-C6A0-712E-159F75E57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7F395-3D9F-69ED-82D8-520EACB4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9A40E-8F43-38B7-8836-17DCF97D1F47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E3127-7B89-416A-8D7F-962EA1A7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3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FA6D2-0D9A-12A6-E862-1D50015C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21C2F1-EB91-4AE6-6545-1EC2EE0BB06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C05E-C5BD-C686-B018-9BB61152DA2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future: Copilot for finance/Virtual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76702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444A-30FA-C3F8-788E-6CCA6147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C288B-0F24-8C0F-A967-558660C8325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2001F-8957-AD38-0D07-69CFB2EE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CC963-C52B-51AB-FB3C-3D478E5950E8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future: Copilot for finance/Virtual agents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 systems designed to act autonomously or semi-autonomously on behalf of a user or system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tasks, make decisions, or interact with environments based on predefined rules, learned behavior, or real-time input.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ai-for-excel-future.xlsx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FD1A-5ADC-D0E9-D43F-17BEDC32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29580D-7C74-96C4-1930-0C57D0DB7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75109-9C28-8B29-94CC-8FA81BBC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1E859-E52D-D2F2-5779-9F5659B0F5D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D66F-B049-38BB-3CDA-4E0064BE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22EBD-C4C2-3618-32E9-5B50C32B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E3DFA-6F36-BE53-BB8E-D8AE4E45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C5883-4C01-3E0D-6CBD-B7F0B5750C8D}"/>
              </a:ext>
            </a:extLst>
          </p:cNvPr>
          <p:cNvSpPr txBox="1"/>
          <p:nvPr/>
        </p:nvSpPr>
        <p:spPr>
          <a:xfrm>
            <a:off x="486137" y="2531318"/>
            <a:ext cx="74386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DOWNLOAD!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“Modern Excel Playbook for Finance &amp; Accounting”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stringfestanalytics.com/</a:t>
            </a:r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meonske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9664E2-7138-1603-E77B-DFF2EC3E0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429518"/>
            <a:ext cx="5838463" cy="58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0 comments">
            <a:extLst>
              <a:ext uri="{FF2B5EF4-FFF2-40B4-BE49-F238E27FC236}">
                <a16:creationId xmlns:a16="http://schemas.microsoft.com/office/drawing/2014/main" id="{A27506DA-D960-1CA5-377A-D1629353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323" y="57261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0" y="3191948"/>
            <a:ext cx="1685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AI for Excel: Past, present, future….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and Power Query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 and Copilot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Finance and Virtual Agents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7B6D-6088-39C5-896F-BDF98DE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324EF1-2544-1852-C948-2178FAC4BE9A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61-BC6D-39E7-8E50-423E37125115}"/>
              </a:ext>
            </a:extLst>
          </p:cNvPr>
          <p:cNvSpPr txBox="1"/>
          <p:nvPr/>
        </p:nvSpPr>
        <p:spPr>
          <a:xfrm>
            <a:off x="609600" y="2324100"/>
            <a:ext cx="1685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files: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https://swiy.co/meonske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5400" dirty="0">
              <a:solidFill>
                <a:srgbClr val="70707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09C30C0-D11D-DA11-9751-D38C69D2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F5F0A0-4DD6-E561-B3F9-3C0B56E20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14" y="40767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past: Analyze Data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CF18-E22C-EC7F-EDE7-AD66F1FA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DAAB-8C8F-3BD5-C0F9-0C62D4CFCB5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F7859-2309-D6C6-92BD-E3F23BBF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589B-56F4-DF39-3E03-025E9297F5E1}"/>
              </a:ext>
            </a:extLst>
          </p:cNvPr>
          <p:cNvSpPr txBox="1"/>
          <p:nvPr/>
        </p:nvSpPr>
        <p:spPr>
          <a:xfrm>
            <a:off x="260431" y="329879"/>
            <a:ext cx="8906720" cy="85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past: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natural language querying to get high-level summaries and visuals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Very limited intelligence outside of strict data analysis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must be in easily machine-readable format (Power Query)…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ai-for-excel-past.xlsx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81E6F-9B4C-3BDB-BFFC-668FAD2D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3F0E8B-21D9-0AC1-85E0-E737CE48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77D088-BD35-C968-2C41-3A58D3C7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609D5-D390-D1A4-0793-79F5F43CBA4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69BB7-848C-9569-7D1F-1E730703A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B05B-1611-FCF4-AAA7-BF0883C0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4D344-65E6-365E-61D5-209F012DCF0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FB6AC-B387-E5A6-1F39-B83C25DFB85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present: Python/Copilot</a:t>
            </a:r>
          </a:p>
        </p:txBody>
      </p:sp>
    </p:spTree>
    <p:extLst>
      <p:ext uri="{BB962C8B-B14F-4D97-AF65-F5344CB8AC3E}">
        <p14:creationId xmlns:p14="http://schemas.microsoft.com/office/powerpoint/2010/main" val="17785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294</Words>
  <Application>Microsoft Office PowerPoint</Application>
  <PresentationFormat>Custom</PresentationFormat>
  <Paragraphs>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Pragmatica</vt:lpstr>
      <vt:lpstr>Normafixed Tryout</vt:lpstr>
      <vt:lpstr>Arial</vt:lpstr>
      <vt:lpstr>Aliens &amp; cows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232</cp:revision>
  <dcterms:created xsi:type="dcterms:W3CDTF">2006-08-16T00:00:00Z</dcterms:created>
  <dcterms:modified xsi:type="dcterms:W3CDTF">2025-05-12T19:45:30Z</dcterms:modified>
  <dc:identifier>DADurESpNu8</dc:identifier>
</cp:coreProperties>
</file>