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425" r:id="rId3"/>
    <p:sldId id="426" r:id="rId4"/>
    <p:sldId id="435" r:id="rId5"/>
    <p:sldId id="407" r:id="rId6"/>
    <p:sldId id="415" r:id="rId7"/>
    <p:sldId id="427" r:id="rId8"/>
  </p:sldIdLst>
  <p:sldSz cx="18288000" cy="10287000"/>
  <p:notesSz cx="6858000" cy="9144000"/>
  <p:embeddedFontLst>
    <p:embeddedFont>
      <p:font typeface="Consolas" panose="020B0609020204030204" pitchFamily="49" charset="0"/>
      <p:regular r:id="rId10"/>
      <p:bold r:id="rId11"/>
      <p:italic r:id="rId12"/>
      <p:bold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9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3338"/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78463" autoAdjust="0"/>
  </p:normalViewPr>
  <p:slideViewPr>
    <p:cSldViewPr>
      <p:cViewPr varScale="1">
        <p:scale>
          <a:sx n="75" d="100"/>
          <a:sy n="75" d="100"/>
        </p:scale>
        <p:origin x="454" y="3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49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42796" y="4850092"/>
            <a:ext cx="4745204" cy="54358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0" y="-3440159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Modern Data Analytics in Excel: Getting Started</a:t>
            </a:r>
          </a:p>
        </p:txBody>
      </p:sp>
      <p:sp>
        <p:nvSpPr>
          <p:cNvPr id="2" name="AutoShape 2" descr="Home | Full Stack Modeller">
            <a:extLst>
              <a:ext uri="{FF2B5EF4-FFF2-40B4-BE49-F238E27FC236}">
                <a16:creationId xmlns:a16="http://schemas.microsoft.com/office/drawing/2014/main" id="{6CCAA77C-4E76-640C-066C-F3E39EE1AC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9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7075" y="195640"/>
            <a:ext cx="3130385" cy="408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692" y="2968810"/>
            <a:ext cx="5535359" cy="368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691" y="6002696"/>
            <a:ext cx="7448309" cy="5462681"/>
          </a:xfrm>
          <a:prstGeom prst="rect">
            <a:avLst/>
          </a:prstGeom>
        </p:spPr>
      </p:pic>
      <p:pic>
        <p:nvPicPr>
          <p:cNvPr id="1026" name="Picture 2" descr="Modern data analytics in Excel book cover">
            <a:extLst>
              <a:ext uri="{FF2B5EF4-FFF2-40B4-BE49-F238E27FC236}">
                <a16:creationId xmlns:a16="http://schemas.microsoft.com/office/drawing/2014/main" id="{874ADA5E-A7A7-1D02-C728-513187DE1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1136" y="2210054"/>
            <a:ext cx="3437261" cy="450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icrosoft Most Valuable Professional - Wikipedia">
            <a:extLst>
              <a:ext uri="{FF2B5EF4-FFF2-40B4-BE49-F238E27FC236}">
                <a16:creationId xmlns:a16="http://schemas.microsoft.com/office/drawing/2014/main" id="{36C71929-5967-B93D-05FE-E330D621C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42" y="7832951"/>
            <a:ext cx="5057775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Thais Cooke on LinkedIn: #linkedinlearninginstructor #linkedinlearning | 82  comments">
            <a:extLst>
              <a:ext uri="{FF2B5EF4-FFF2-40B4-BE49-F238E27FC236}">
                <a16:creationId xmlns:a16="http://schemas.microsoft.com/office/drawing/2014/main" id="{AE0AEC5A-4A92-E681-9E7E-8C998EF20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345877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90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Objectives for this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Build a complete extract, transform, and load (ETL) workflow using Power Query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Create a relational data model with Power Pivot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Generate AI-powered insights with Analyze Data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endParaRPr lang="en-US" sz="42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>
              <a:buClr>
                <a:srgbClr val="CF3338"/>
              </a:buClr>
            </a:pPr>
            <a:endParaRPr lang="en-US" sz="42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>
              <a:buClr>
                <a:srgbClr val="CF3338"/>
              </a:buClr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Dataset: </a:t>
            </a:r>
            <a:r>
              <a:rPr lang="en-US" sz="4200" dirty="0">
                <a:solidFill>
                  <a:srgbClr val="707070"/>
                </a:solidFill>
                <a:latin typeface="Consolas" panose="020B0609020204030204" pitchFamily="49" charset="0"/>
              </a:rPr>
              <a:t>superstore.xlsx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7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59EB86-FA4A-CBA6-ABB1-A770DCD7B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A835023-CF68-43A1-8A99-26D08506FD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BFD20B-3820-211B-0663-9CB58D0AC7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CC65D26-5FF6-4AAD-6767-CE2D5131DDAC}"/>
              </a:ext>
            </a:extLst>
          </p:cNvPr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B88DEA-7673-987C-1074-9280D83A3F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842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Get more with the book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r>
              <a:rPr lang="en-US" sz="4200" dirty="0">
                <a:solidFill>
                  <a:srgbClr val="CF3338"/>
                </a:solidFill>
                <a:latin typeface="Pragmatica" panose="020B0403040502020204" pitchFamily="34" charset="0"/>
              </a:rPr>
              <a:t>stringfestanalytics.com/</a:t>
            </a:r>
            <a:r>
              <a:rPr lang="en-US" sz="4200" dirty="0" err="1">
                <a:solidFill>
                  <a:srgbClr val="CF3338"/>
                </a:solidFill>
                <a:latin typeface="Pragmatica" panose="020B0403040502020204" pitchFamily="34" charset="0"/>
              </a:rPr>
              <a:t>maxl</a:t>
            </a:r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  <p:pic>
        <p:nvPicPr>
          <p:cNvPr id="5" name="Picture 2" descr="Modern data analytics in Excel book cover">
            <a:extLst>
              <a:ext uri="{FF2B5EF4-FFF2-40B4-BE49-F238E27FC236}">
                <a16:creationId xmlns:a16="http://schemas.microsoft.com/office/drawing/2014/main" id="{488BFCB0-8A8A-294A-176F-0E83E3D60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314700"/>
            <a:ext cx="4953000" cy="6495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531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60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323C9-D5F7-C820-78B9-E169BDF23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971779-1F50-1702-DEC1-87CD482189F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C4C7B-C529-5329-03AC-796804551DC1}"/>
              </a:ext>
            </a:extLst>
          </p:cNvPr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57829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2568</TotalTime>
  <Words>76</Words>
  <Application>Microsoft Office PowerPoint</Application>
  <PresentationFormat>Custom</PresentationFormat>
  <Paragraphs>19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Aliens &amp; cows</vt:lpstr>
      <vt:lpstr>Calibri</vt:lpstr>
      <vt:lpstr>Consolas</vt:lpstr>
      <vt:lpstr>Pragmatica</vt:lpstr>
      <vt:lpstr>Normafixed Tryout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George Mount</cp:lastModifiedBy>
  <cp:revision>226</cp:revision>
  <dcterms:created xsi:type="dcterms:W3CDTF">2006-08-16T00:00:00Z</dcterms:created>
  <dcterms:modified xsi:type="dcterms:W3CDTF">2025-01-09T17:45:57Z</dcterms:modified>
  <dc:identifier>DADurESpNu8</dc:identifier>
</cp:coreProperties>
</file>