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436" r:id="rId3"/>
    <p:sldId id="258" r:id="rId4"/>
    <p:sldId id="415" r:id="rId5"/>
    <p:sldId id="435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5" d="100"/>
          <a:sy n="75" d="100"/>
        </p:scale>
        <p:origin x="454" y="3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Dynamic Arrays: Excel Formulas Reinvented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3E31-F2F3-5A81-E860-BDE1F2C8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0A50C-B441-BB60-F269-7BC60CBBD8D3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Warmup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A14-44E2-672B-867F-1F8525998B3B}"/>
              </a:ext>
            </a:extLst>
          </p:cNvPr>
          <p:cNvSpPr txBox="1"/>
          <p:nvPr/>
        </p:nvSpPr>
        <p:spPr>
          <a:xfrm>
            <a:off x="520861" y="2019300"/>
            <a:ext cx="1439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What questions do you have about Power Pivot?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9407C4B-231D-8459-C9EA-7822F16D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0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dynamic array functions like SORT(), FILTER(), and UNIQUE() for efficient data analysis. 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Automate array updates to eliminate manual adjustments. 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Perform advanced lookups with XLOOKUP().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CCF8-5107-7F1D-0BB3-FFF8D571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2E83A8-E95F-CD19-6724-00EC15BC0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A327FE-F814-2332-20F0-F92F56ACE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2CB9D-A017-AB2B-4808-96490CB4881F}"/>
              </a:ext>
            </a:extLst>
          </p:cNvPr>
          <p:cNvSpPr txBox="1"/>
          <p:nvPr/>
        </p:nvSpPr>
        <p:spPr>
          <a:xfrm>
            <a:off x="486137" y="2531318"/>
            <a:ext cx="11979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you tomorrow for Copilot!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848C7-9683-0018-3B51-8B4FAD889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61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Pragmatica</vt:lpstr>
      <vt:lpstr>Aliens &amp; cows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2025-04-25T18:52:17Z</dcterms:modified>
  <dc:identifier>DADurESpNu8</dc:identifier>
</cp:coreProperties>
</file>