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436" r:id="rId4"/>
    <p:sldId id="362" r:id="rId5"/>
    <p:sldId id="404" r:id="rId6"/>
    <p:sldId id="407" r:id="rId7"/>
    <p:sldId id="415" r:id="rId8"/>
    <p:sldId id="405" r:id="rId9"/>
    <p:sldId id="412" r:id="rId10"/>
    <p:sldId id="414" r:id="rId11"/>
    <p:sldId id="406" r:id="rId12"/>
    <p:sldId id="409" r:id="rId13"/>
    <p:sldId id="416" r:id="rId14"/>
    <p:sldId id="420" r:id="rId15"/>
    <p:sldId id="427" r:id="rId16"/>
    <p:sldId id="428" r:id="rId17"/>
    <p:sldId id="434" r:id="rId18"/>
    <p:sldId id="435" r:id="rId19"/>
  </p:sldIdLst>
  <p:sldSz cx="18288000" cy="10287000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49" d="100"/>
          <a:sy n="49" d="100"/>
        </p:scale>
        <p:origin x="77" y="4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067ED-A016-57BA-D224-70AA46D9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51CB7E-3B46-E09F-5FB1-F9BF1476F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012CA-E0D6-FD3E-20B8-D1A73D2FD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9E27F-BF8C-B30E-1836-79F668127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Programming Meets Spreadsheets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You can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</a:p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xlwings.org/book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57700"/>
            <a:ext cx="406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88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</a:p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stringfestanalytics.com/book/</a:t>
            </a: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C03E10B-C7DA-1326-28F0-7E1E8E27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44342"/>
            <a:ext cx="4038600" cy="530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043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09396-561B-D643-3556-69CA2D751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C6CDF-AB13-8B48-8A7F-18C08F171B5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D9A9A4-C796-26A2-980A-3CB93CCBCF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800D93-3A4B-596D-7938-DEAD013A776E}"/>
              </a:ext>
            </a:extLst>
          </p:cNvPr>
          <p:cNvSpPr txBox="1"/>
          <p:nvPr/>
        </p:nvSpPr>
        <p:spPr>
          <a:xfrm>
            <a:off x="260431" y="329879"/>
            <a:ext cx="89067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stringfestanalytics.com/maxl/</a:t>
            </a:r>
          </a:p>
        </p:txBody>
      </p:sp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BB7BC788-6AFA-FB4E-776D-396CA95F7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61035"/>
            <a:ext cx="4724399" cy="619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630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2CCF8-5107-7F1D-0BB3-FFF8D5715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2E83A8-E95F-CD19-6724-00EC15BC0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A327FE-F814-2332-20F0-F92F56ACE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52CB9D-A017-AB2B-4808-96490CB4881F}"/>
              </a:ext>
            </a:extLst>
          </p:cNvPr>
          <p:cNvSpPr txBox="1"/>
          <p:nvPr/>
        </p:nvSpPr>
        <p:spPr>
          <a:xfrm>
            <a:off x="486137" y="2531318"/>
            <a:ext cx="11979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See you tomorrow for Copilot!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848C7-9683-0018-3B51-8B4FAD889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2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 the Python in Excel environment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Create analyses and visualizations that would otherwise be difficult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Explore what is and isn’t possible with current integration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E3E31-F2F3-5A81-E860-BDE1F2C8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840A50C-B441-BB60-F269-7BC60CBBD8D3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Warmup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CDA14-44E2-672B-867F-1F8525998B3B}"/>
              </a:ext>
            </a:extLst>
          </p:cNvPr>
          <p:cNvSpPr txBox="1"/>
          <p:nvPr/>
        </p:nvSpPr>
        <p:spPr>
          <a:xfrm>
            <a:off x="520861" y="2019300"/>
            <a:ext cx="14393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What questions do you have about dynamic arrays?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F9407C4B-231D-8459-C9EA-7822F16D2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0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Each section is a folder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Follow demos with me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Solutions also available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Exercise folders with solutions for each section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Understanding the Python in Excel environment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25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Understanding the Python in Excel environment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packages are available and why?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Crossing between Python objects and Excel values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pie-environment.xlsx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Visualizations: What are the distributions and relationships in this data?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337</Words>
  <Application>Microsoft Office PowerPoint</Application>
  <PresentationFormat>Custom</PresentationFormat>
  <Paragraphs>71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Normafixed Tryout</vt:lpstr>
      <vt:lpstr>Pragmatica</vt:lpstr>
      <vt:lpstr>Aliens &amp; cows</vt:lpstr>
      <vt:lpstr>Arial</vt:lpstr>
      <vt:lpstr>Consolas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224</cp:revision>
  <dcterms:created xsi:type="dcterms:W3CDTF">2006-08-16T00:00:00Z</dcterms:created>
  <dcterms:modified xsi:type="dcterms:W3CDTF">2025-04-25T15:55:49Z</dcterms:modified>
  <dc:identifier>DADurESpNu8</dc:identifier>
</cp:coreProperties>
</file>