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425" r:id="rId3"/>
    <p:sldId id="426" r:id="rId4"/>
    <p:sldId id="437" r:id="rId5"/>
    <p:sldId id="414" r:id="rId6"/>
    <p:sldId id="434" r:id="rId7"/>
    <p:sldId id="435" r:id="rId8"/>
    <p:sldId id="436" r:id="rId9"/>
    <p:sldId id="427" r:id="rId10"/>
  </p:sldIdLst>
  <p:sldSz cx="18288000" cy="10287000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78463" autoAdjust="0"/>
  </p:normalViewPr>
  <p:slideViewPr>
    <p:cSldViewPr>
      <p:cViewPr varScale="1">
        <p:scale>
          <a:sx n="58" d="100"/>
          <a:sy n="58" d="100"/>
        </p:scale>
        <p:origin x="386" y="2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067ED-A016-57BA-D224-70AA46D9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51CB7E-3B46-E09F-5FB1-F9BF1476F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012CA-E0D6-FD3E-20B8-D1A73D2FD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9E27F-BF8C-B30E-1836-79F668127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2D23F-CDFC-1949-5D30-2ECD69FC3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36F8A-79E8-6F05-6E2F-F3081F583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0F9A68-EE5F-7370-D9D4-26C2E403B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7C5BF-A98B-F0E2-1684-8E6D848AD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33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6E22A-7D44-7697-B6D2-319E1B54C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2197C6-E718-011A-1A3E-CDF1023E5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A6E7C-2E88-F3E1-EE0F-0DF42796E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A239D-3057-3140-4057-C36553722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9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excel-blog/python-in-excel-available-now/ba-p/4240212" TargetMode="External"/><Relationship Id="rId2" Type="http://schemas.openxmlformats.org/officeDocument/2006/relationships/hyperlink" Target="https://www.microsoft.com/en-us/microsoft-365/copilo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linkedin.com/learning/excel-with-copilot-ai-driven-data-analysi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with Copilot for Excel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Getting the best results with Copilot for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cases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Copilot for Excel vs Copilot 365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(Time permitting) Advanced Analysis with Python</a:t>
            </a:r>
          </a:p>
          <a:p>
            <a:pPr>
              <a:buClr>
                <a:srgbClr val="CF3338"/>
              </a:buClr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dirty="0">
                <a:solidFill>
                  <a:srgbClr val="707070"/>
                </a:solidFill>
                <a:latin typeface="Consolas" panose="020B0609020204030204" pitchFamily="49" charset="0"/>
              </a:rPr>
              <a:t>wholesale-customers.xlsx</a:t>
            </a:r>
          </a:p>
          <a:p>
            <a:pPr>
              <a:buClr>
                <a:srgbClr val="CF3338"/>
              </a:buClr>
            </a:pPr>
            <a:r>
              <a:rPr lang="en-US" sz="2800" dirty="0">
                <a:solidFill>
                  <a:srgbClr val="707070"/>
                </a:solidFill>
                <a:latin typeface="Pragmatica" panose="020B0403040502020204"/>
              </a:rPr>
              <a:t>(Source: https://archive.ics.uci.edu/dataset/292/wholesale+customers)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95204-9753-DC33-EBC9-515C42CDE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FFC0686-6D4E-D4A9-1684-0261C35ABD86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Product availability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8E5CB-07F7-C6C8-3B69-13AEECA63DD1}"/>
              </a:ext>
            </a:extLst>
          </p:cNvPr>
          <p:cNvSpPr txBox="1"/>
          <p:nvPr/>
        </p:nvSpPr>
        <p:spPr>
          <a:xfrm>
            <a:off x="520861" y="3191948"/>
            <a:ext cx="1439312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Microsoft 365 Copilot: </a:t>
            </a:r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https://www.microsoft.com/en-us/microsoft-365/copilot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Advanced Analysis with Copilot requires Insiders: </a:t>
            </a:r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https://techcommunity.microsoft.com/t5/excel-blog/python-in-excel-available-now/ba-p/4240212</a:t>
            </a:r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b="1" dirty="0">
                <a:solidFill>
                  <a:schemeClr val="bg1">
                    <a:lumMod val="50000"/>
                  </a:schemeClr>
                </a:solidFill>
                <a:latin typeface="Pragmatica" panose="020B0403040502020204" pitchFamily="34" charset="0"/>
              </a:rPr>
              <a:t>Follow these pages for product availability and roadmaps for most accurate and up to date information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62AC2870-BAE8-A540-1113-0B2F8E693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1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09396-561B-D643-3556-69CA2D751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C6CDF-AB13-8B48-8A7F-18C08F171B5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D9A9A4-C796-26A2-980A-3CB93CCBCF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800D93-3A4B-596D-7938-DEAD013A776E}"/>
              </a:ext>
            </a:extLst>
          </p:cNvPr>
          <p:cNvSpPr txBox="1"/>
          <p:nvPr/>
        </p:nvSpPr>
        <p:spPr>
          <a:xfrm>
            <a:off x="260430" y="329879"/>
            <a:ext cx="97217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“Excel with Copilot” on LinkedIn Learning</a:t>
            </a:r>
          </a:p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FREE until the end of next year!</a:t>
            </a:r>
          </a:p>
          <a:p>
            <a:r>
              <a:rPr lang="en-US" sz="3200" b="1" dirty="0">
                <a:solidFill>
                  <a:schemeClr val="accent2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https://www.linkedin.com/learning/excel-with-copilot-ai-driven-data-analysis</a:t>
            </a:r>
            <a:r>
              <a:rPr lang="en-US" sz="3200" b="1" dirty="0">
                <a:solidFill>
                  <a:schemeClr val="accent2"/>
                </a:solidFill>
                <a:latin typeface="Pragmatica" panose="020B0403040502020204" pitchFamily="34" charset="0"/>
              </a:rPr>
              <a:t> </a:t>
            </a:r>
          </a:p>
          <a:p>
            <a:endParaRPr lang="en-US" sz="32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FF843-517F-19FA-FC09-6C5330782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03" y="4305300"/>
            <a:ext cx="7939888" cy="57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3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FDCCF-552E-8DB6-A22D-8465D848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345670-43DC-8AA4-02A2-08AEB7B0760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539D7-C9CD-EDB1-F4D7-6DDC722631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DB1A7-FBF9-5870-0581-331AD488F94A}"/>
              </a:ext>
            </a:extLst>
          </p:cNvPr>
          <p:cNvSpPr txBox="1"/>
          <p:nvPr/>
        </p:nvSpPr>
        <p:spPr>
          <a:xfrm>
            <a:off x="260431" y="329879"/>
            <a:ext cx="89067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</a:p>
          <a:p>
            <a:r>
              <a:rPr lang="en-US" sz="4800" b="1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stringfestanalytics.com/maxl/</a:t>
            </a:r>
          </a:p>
        </p:txBody>
      </p:sp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A1B8D4FA-118F-A98A-2369-7DD34ABBF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61035"/>
            <a:ext cx="4724399" cy="619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86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147F9-DFF5-B893-7E70-99F23AFC9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58D77D-6B13-C6E4-5EF7-2AAF4195AC8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837CB9-80F7-48CC-CB72-92757D612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14E6A8-2342-44E7-2764-D0B18A804C39}"/>
              </a:ext>
            </a:extLst>
          </p:cNvPr>
          <p:cNvSpPr txBox="1"/>
          <p:nvPr/>
        </p:nvSpPr>
        <p:spPr>
          <a:xfrm>
            <a:off x="260431" y="329879"/>
            <a:ext cx="8906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Copilot in Excel Resource Guide</a:t>
            </a:r>
          </a:p>
          <a:p>
            <a:r>
              <a:rPr lang="en-US" sz="4800" b="1" dirty="0">
                <a:solidFill>
                  <a:srgbClr val="CF3338"/>
                </a:solidFill>
                <a:latin typeface="Pragmatica" panose="020B0403040502020204" pitchFamily="34" charset="0"/>
              </a:rPr>
              <a:t>See downloads folder</a:t>
            </a:r>
          </a:p>
        </p:txBody>
      </p:sp>
      <p:pic>
        <p:nvPicPr>
          <p:cNvPr id="6" name="Picture 5" descr="A white and red cover with black text&#10;&#10;Description automatically generated">
            <a:extLst>
              <a:ext uri="{FF2B5EF4-FFF2-40B4-BE49-F238E27FC236}">
                <a16:creationId xmlns:a16="http://schemas.microsoft.com/office/drawing/2014/main" id="{C53AF8D9-858F-264A-7AB1-14B9D852D4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76700"/>
            <a:ext cx="4470013" cy="57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1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  <a:p>
            <a:endParaRPr lang="en-US" sz="72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  <a:p>
            <a:endParaRPr lang="en-US" sz="72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  <a:p>
            <a:r>
              <a:rPr lang="en-US" sz="72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Linkedin.com/in/gjmount</a:t>
            </a:r>
          </a:p>
          <a:p>
            <a:r>
              <a:rPr lang="en-US" sz="72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george@stringfestanalytics.com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218</Words>
  <Application>Microsoft Office PowerPoint</Application>
  <PresentationFormat>Custom</PresentationFormat>
  <Paragraphs>39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Aliens &amp; cows</vt:lpstr>
      <vt:lpstr>Arial</vt:lpstr>
      <vt:lpstr>Calibri</vt:lpstr>
      <vt:lpstr>Consolas</vt:lpstr>
      <vt:lpstr>Normafixed Tryout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231</cp:revision>
  <dcterms:created xsi:type="dcterms:W3CDTF">2006-08-16T00:00:00Z</dcterms:created>
  <dcterms:modified xsi:type="dcterms:W3CDTF">2024-10-25T15:12:55Z</dcterms:modified>
  <dc:identifier>DADurESpNu8</dc:identifier>
</cp:coreProperties>
</file>