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37" r:id="rId5"/>
    <p:sldId id="414" r:id="rId6"/>
    <p:sldId id="434" r:id="rId7"/>
    <p:sldId id="435" r:id="rId8"/>
    <p:sldId id="436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454" y="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E22A-7D44-7697-B6D2-319E1B54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197C6-E718-011A-1A3E-CDF1023E5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A6E7C-2E88-F3E1-EE0F-0DF42796E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A239D-3057-3140-4057-C36553722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el-blog/python-in-excel-available-now/ba-p/4240212" TargetMode="External"/><Relationship Id="rId2" Type="http://schemas.openxmlformats.org/officeDocument/2006/relationships/hyperlink" Target="https://www.microsoft.com/en-us/microsoft-365/copilo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5204-9753-DC33-EBC9-515C42CD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FC0686-6D4E-D4A9-1684-0261C35ABD86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Product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8E5CB-07F7-C6C8-3B69-13AEECA63DD1}"/>
              </a:ext>
            </a:extLst>
          </p:cNvPr>
          <p:cNvSpPr txBox="1"/>
          <p:nvPr/>
        </p:nvSpPr>
        <p:spPr>
          <a:xfrm>
            <a:off x="520861" y="3191948"/>
            <a:ext cx="1439312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Microsoft 365 Copilot: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https://www.microsoft.com/en-us/microsoft-365/copilot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Advanced Analysis with Copilot requires Insiders: 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https://techcommunity.microsoft.com/t5/excel-blog/python-in-excel-available-now/ba-p/4240212</a:t>
            </a:r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b="1" dirty="0">
                <a:solidFill>
                  <a:schemeClr val="bg1">
                    <a:lumMod val="50000"/>
                  </a:schemeClr>
                </a:solidFill>
                <a:latin typeface="Pragmatica" panose="020B0403040502020204" pitchFamily="34" charset="0"/>
              </a:rPr>
              <a:t>Follow these pages for product availability and roadmaps for most accurate and up to date information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62AC2870-BAE8-A540-1113-0B2F8E693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through the end of the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7F9-DFF5-B893-7E70-99F23AFC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8D77D-6B13-C6E4-5EF7-2AAF4195AC8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37CB9-80F7-48CC-CB72-92757D612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4E6A8-2342-44E7-2764-D0B18A804C39}"/>
              </a:ext>
            </a:extLst>
          </p:cNvPr>
          <p:cNvSpPr txBox="1"/>
          <p:nvPr/>
        </p:nvSpPr>
        <p:spPr>
          <a:xfrm>
            <a:off x="260431" y="329879"/>
            <a:ext cx="890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Copilot in Excel Resource Guide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downloads folder</a:t>
            </a:r>
          </a:p>
        </p:txBody>
      </p:sp>
      <p:pic>
        <p:nvPicPr>
          <p:cNvPr id="6" name="Picture 5" descr="A white and red cover with black text&#10;&#10;Description automatically generated">
            <a:extLst>
              <a:ext uri="{FF2B5EF4-FFF2-40B4-BE49-F238E27FC236}">
                <a16:creationId xmlns:a16="http://schemas.microsoft.com/office/drawing/2014/main" id="{C53AF8D9-858F-264A-7AB1-14B9D852D4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76700"/>
            <a:ext cx="4470013" cy="57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218</Words>
  <Application>Microsoft Office PowerPoint</Application>
  <PresentationFormat>Custom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232</cp:revision>
  <dcterms:created xsi:type="dcterms:W3CDTF">2006-08-16T00:00:00Z</dcterms:created>
  <dcterms:modified xsi:type="dcterms:W3CDTF">2025-04-25T19:06:37Z</dcterms:modified>
  <dc:identifier>DADurESpNu8</dc:identifier>
</cp:coreProperties>
</file>