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463" r:id="rId2"/>
    <p:sldId id="464" r:id="rId3"/>
    <p:sldId id="473" r:id="rId4"/>
    <p:sldId id="404" r:id="rId5"/>
    <p:sldId id="407" r:id="rId6"/>
    <p:sldId id="469" r:id="rId7"/>
    <p:sldId id="465" r:id="rId8"/>
    <p:sldId id="466" r:id="rId9"/>
    <p:sldId id="467" r:id="rId10"/>
    <p:sldId id="468" r:id="rId11"/>
    <p:sldId id="415" r:id="rId12"/>
    <p:sldId id="405" r:id="rId13"/>
    <p:sldId id="412" r:id="rId14"/>
    <p:sldId id="470" r:id="rId15"/>
    <p:sldId id="471" r:id="rId16"/>
    <p:sldId id="413" r:id="rId17"/>
    <p:sldId id="434" r:id="rId18"/>
    <p:sldId id="433" r:id="rId19"/>
    <p:sldId id="418" r:id="rId20"/>
    <p:sldId id="472" r:id="rId21"/>
    <p:sldId id="414" r:id="rId22"/>
    <p:sldId id="417" r:id="rId2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5" d="100"/>
          <a:sy n="55" d="100"/>
        </p:scale>
        <p:origin x="554" y="2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6A1B6-C972-DDDC-F345-5529F07D8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2F6E4D-6A33-B880-06D1-D298153BC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23C8AA-D177-A9E0-0488-88C3D0637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6FB52-806F-E1C8-543D-0B805241C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26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C6F7D-97C7-02B4-D001-3BB80C046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B25713-6F20-663A-BDEA-AC7A95CE25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B4FCBA-8619-28D7-714F-2FEA94758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59B3-12B6-E800-523D-931F46836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8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01AFD-D5D3-9924-B46C-10A820A11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A888FE-FFD4-2B35-B6FC-AE5AA7DA1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9F2DF5-406E-9AEF-81F6-AD90D4DC9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1B47D-EB82-6450-440B-A256B72E1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4C213-9964-2A41-F49E-A726B7A13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5A75D7-FD4B-A8D5-EA20-75D54B5311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AD0973-2A69-B584-7DC0-3E5860E27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8EC5B-D5A6-897E-CE07-3D98E1579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06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5D300-D438-8351-F0DD-67FA98ACC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5DE865-EEEC-0CD7-1EEC-454CC2D97B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A96083-A284-0155-2CC2-766A61F2F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5843D-E2EB-372E-7BD4-439F6E9F4F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48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2A21D-1B21-4FAF-1B42-4CFA906DB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B9C4C7-4123-F1DE-12C6-CA27C2ED02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30DCD8-584C-D09A-BDC6-9B2AFEC9C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2576D-67BF-13F5-0F7C-D1DA54B44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73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1EF4C-9FF0-A823-F491-D70EDF4ED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33EE33-6372-C46F-C82D-F7E79651D7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23071F-6FBF-6E84-F5F8-6E26F298D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849D2-E9D1-50A9-6123-2096CC41C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02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838E2-D654-124B-3137-1BD56E9F2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87C7A-9C4F-0149-DCC7-838B6555A8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FE2D64-6A2B-FE43-7314-1D84E5025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74E93-DFF2-E89F-5B55-EB49BEE8E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2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tringfestanalytics.com/how-to-cross-check-ai-generated-insights-in-excel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George@stringfestanalytics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3CDEB-E8B6-6B17-EA49-90B6E537F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59261A8-C0B2-7382-DC33-D507453A18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BA09DE-BCBC-4B65-0D92-96EC3312A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632826-17E7-B941-B1BD-17665C9E1DA0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AI Magic with Copilot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2F661-6DF4-552C-E118-4205A0527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5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8595B-B0F6-3D15-07B7-C94576D90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164974-38B7-0BB3-1F4A-12AF2DBA4615}"/>
              </a:ext>
            </a:extLst>
          </p:cNvPr>
          <p:cNvSpPr/>
          <p:nvPr/>
        </p:nvSpPr>
        <p:spPr>
          <a:xfrm>
            <a:off x="10820400" y="0"/>
            <a:ext cx="7467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16401F-D91C-1A9E-AB41-9BB7999B59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8C40A9-B365-4386-CB2C-8AB566EEE6AD}"/>
              </a:ext>
            </a:extLst>
          </p:cNvPr>
          <p:cNvSpPr txBox="1"/>
          <p:nvPr/>
        </p:nvSpPr>
        <p:spPr>
          <a:xfrm>
            <a:off x="228600" y="114300"/>
            <a:ext cx="10352567" cy="103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advanced data visualizations with Copilot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Dataset: copilot-dashboard-start.xlsx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Advanced Analysis to create visualizations for a dashboard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mpg-dashboard-prompt.txt for a sample input prompt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We’ll walk through assembling the dashboard together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Your results will vary from mine… embrace it!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8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Time Series and Text Analysis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584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Time series analysis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Resample time series data by aggregating daily sales into monthly or quarterly totals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Perform diagnostic checks such as testing for stationarity to prepare data for forecasting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 an ARIMA model and evaluate its accuracy using visualizations and Copilot-assisted insights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Demo file: copilot-time-series-demo.xlsx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A2B17-F5C6-D16B-D13B-9E98A841E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7957AA-147B-3642-BA2A-0F9239BAE800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1A5F97-39F6-08EC-EDA6-C77952D313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1E8793-AB49-5F22-23F0-CAD49CD8AAA0}"/>
              </a:ext>
            </a:extLst>
          </p:cNvPr>
          <p:cNvSpPr txBox="1"/>
          <p:nvPr/>
        </p:nvSpPr>
        <p:spPr>
          <a:xfrm>
            <a:off x="260431" y="329879"/>
            <a:ext cx="8906720" cy="1072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Regular expressions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Regex = patterns used to match and manipulate text based on specific rules and symbols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Excel now has regex functions…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  … but Copilot prefers returning them in Python!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Identify and strip email domains, credit card numbers, PII, etc.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Demo file: copilot-regex-demo.xlsx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80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4B3EC-BF1D-0D1D-AD6D-22246982C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EDD238-B064-1C55-A005-CAF14783BCE7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B899A5-8108-E222-5F44-E0B1EDDB8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76B674-F3EA-A625-DB61-F2E3CC64B0D7}"/>
              </a:ext>
            </a:extLst>
          </p:cNvPr>
          <p:cNvSpPr txBox="1"/>
          <p:nvPr/>
        </p:nvSpPr>
        <p:spPr>
          <a:xfrm>
            <a:off x="260431" y="329879"/>
            <a:ext cx="8906720" cy="902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Text analysis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basic text analysis visualizations (e.g. word clouds, frequency charts) 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 a predictive model to classify review sentiments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Evaluate the strengths and limitations of text analysis techniques like word clouds and sentiment prediction.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Demo file: copilot-text-demo.xlsx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71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Exercise: Tracking customer reviews over time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Dataset: copilot-text-time-series-exercise.xlsx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Analyze customer reviews across different time periods using this dataset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Copilot to visualize the top positive and negative sentiment words for each quarter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Ask Copilot to explain the strengths and limitations of this type of sentiment analysis.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AC019-8AE5-D604-637D-2616F9570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15A3EF-31FB-8847-2431-D18DCD629F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920083-EE78-2637-5B2F-15F3E5644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AC303-777B-2A30-D86B-1593AF481711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F7464-4019-530D-259C-CC8639779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6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DA6EB-739B-C09A-0D70-F35ACBE97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6B637A-3F87-E02B-C1BF-F9344E5D21D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61657-7229-C046-86D6-59A7A05CA80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Recap</a:t>
            </a:r>
          </a:p>
        </p:txBody>
      </p:sp>
    </p:spTree>
    <p:extLst>
      <p:ext uri="{BB962C8B-B14F-4D97-AF65-F5344CB8AC3E}">
        <p14:creationId xmlns:p14="http://schemas.microsoft.com/office/powerpoint/2010/main" val="109076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1437B-72D9-7B67-EACA-1DA0E17FF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10E35-A49D-EAC4-D3CC-A658021ED0B4}"/>
              </a:ext>
            </a:extLst>
          </p:cNvPr>
          <p:cNvSpPr/>
          <p:nvPr/>
        </p:nvSpPr>
        <p:spPr>
          <a:xfrm>
            <a:off x="13639800" y="0"/>
            <a:ext cx="46482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00FDA-471A-24F8-7A92-245740E12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7AD3BF-5BF0-48CC-24C6-95DBFA4CCCF9}"/>
              </a:ext>
            </a:extLst>
          </p:cNvPr>
          <p:cNvSpPr txBox="1"/>
          <p:nvPr/>
        </p:nvSpPr>
        <p:spPr>
          <a:xfrm>
            <a:off x="260430" y="329879"/>
            <a:ext cx="12617369" cy="902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Key takeaways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AI-powered Python in Excel is designed for experienced users, not beginners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Human analysts remain essential for oversight and interpretation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could this shift reshape the future of data analytics?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Is this the beginning of the end for dashboard-centric “self-service BI”?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The rise of augmented analytics and the “citizen data scientist”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2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F349C-C05B-CC10-02A9-AE0EEA5AE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223937-471C-ECB9-3709-C611DC78F3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1D4868-86A2-B6C3-F4FC-0C1D39360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8D4B59-E5F0-9E05-5F44-1C6F02A76924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 from yesterday?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C63B0-32A4-E353-39DC-777B43EC9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43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8D4C6-B9FA-7672-C04D-8197E0C63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A882A5-11FC-4C29-C4E0-4E178992806D}"/>
              </a:ext>
            </a:extLst>
          </p:cNvPr>
          <p:cNvSpPr/>
          <p:nvPr/>
        </p:nvSpPr>
        <p:spPr>
          <a:xfrm>
            <a:off x="13639800" y="0"/>
            <a:ext cx="46482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D9C0FB-1716-0FB1-A6C3-7BF95597E5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E31731-9E14-75BD-E6F9-954AD4E559FB}"/>
              </a:ext>
            </a:extLst>
          </p:cNvPr>
          <p:cNvSpPr txBox="1"/>
          <p:nvPr/>
        </p:nvSpPr>
        <p:spPr>
          <a:xfrm>
            <a:off x="260431" y="329879"/>
            <a:ext cx="9035970" cy="839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Cross-checking AI-Powered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processes can we follow to safeguard and cross-check our Python-Copilot-Excel workflow? 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https://stringfestanalytics.com/how-to-cross-check-ai-generated-insights-in-excel/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“Treat AI like an intern” 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 descr="A person with a blue mask&#10;&#10;AI-generated content may be incorrect.">
            <a:extLst>
              <a:ext uri="{FF2B5EF4-FFF2-40B4-BE49-F238E27FC236}">
                <a16:creationId xmlns:a16="http://schemas.microsoft.com/office/drawing/2014/main" id="{3A0F90B0-E13D-877C-1E91-A7BA2E51A4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5704" r="29233" b="8030"/>
          <a:stretch/>
        </p:blipFill>
        <p:spPr>
          <a:xfrm>
            <a:off x="9982200" y="571500"/>
            <a:ext cx="4152900" cy="847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85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Twitter: @gjmount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94376-F1A9-FF20-66A2-05AFEE791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70B26B-5BBB-A334-192B-F5B0FDDC1D32}"/>
              </a:ext>
            </a:extLst>
          </p:cNvPr>
          <p:cNvSpPr/>
          <p:nvPr/>
        </p:nvSpPr>
        <p:spPr>
          <a:xfrm>
            <a:off x="10591800" y="0"/>
            <a:ext cx="76962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15CCA2-92FF-1D8B-CA38-609E06D578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0A0824-E00E-6FFB-4DEE-F26019985651}"/>
              </a:ext>
            </a:extLst>
          </p:cNvPr>
          <p:cNvSpPr txBox="1"/>
          <p:nvPr/>
        </p:nvSpPr>
        <p:spPr>
          <a:xfrm>
            <a:off x="260430" y="329879"/>
            <a:ext cx="10255169" cy="9864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Exercise: Python in Excel essentials</a:t>
            </a:r>
          </a:p>
          <a:p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</a:rPr>
              <a:t>Dataset: wholesale-customers.csv </a:t>
            </a:r>
            <a:endParaRPr lang="en-US" sz="66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 into Excel via Power Query (Get Data &gt; From File &gt; From Text/CSV)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Unpivot the Fresh through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Delicassen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[sic] columns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as connection into Python in Excel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Preview the data with a linked data type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Count the number of nonblank cells in the preview area with a spill operator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Introduction to Copilot in Excel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94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Getting started with Advanced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dataset into “Advanced Analysis”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Conducting a guided step-by-step analysis with Python and Copilot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Diving deeper by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questoning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Copilot’s reasoning and asking for follow-up explanations and support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Demo file: ai-powered-python-excel-getting-started.xlsx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A1BC7-46B9-025D-C0C7-5DE362CF4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CD4ADD9-D91A-AEBF-F286-9DFCFC1F82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FB3786-F708-A843-A0F9-421AD499B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87E97A-23F3-80A4-C3A8-74DB58B3E68A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F8234-6BE2-0B98-E5AA-39E3ABE63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6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E9E4D-F5EA-9E6D-6A21-B5C0E9A26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345702-D604-A618-DB09-49BD72CC1E0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32545-AD0E-AF08-1D08-3C935465A1FD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PivotTables and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10673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27D84-FFDE-26ED-94BA-64C075C58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25F94-F6C0-4368-ABA2-9852F1FCCD5C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78474A-55A3-EB84-82DB-6EE40D28C6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CC9886-95A6-608C-A336-E858CA7411F3}"/>
              </a:ext>
            </a:extLst>
          </p:cNvPr>
          <p:cNvSpPr txBox="1"/>
          <p:nvPr/>
        </p:nvSpPr>
        <p:spPr>
          <a:xfrm>
            <a:off x="260431" y="329879"/>
            <a:ext cx="8906720" cy="1009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PivotTables and data summaries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 around Copilot’s limitations with PivotTables and GROUPBY() / PIVOTBY() functions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your analysis with Copilot by adding totals, percentages, and custom ad-hoc calculations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Demo file: copilot-pivottables-demo.xlsx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6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348F4-ECBA-7F53-E75D-9BFB644A9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16C9E2-601A-F89F-FE9D-500A857517F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5DD4F3-7C56-7693-72B1-372177138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56545A-7187-05A5-7816-B3E4D8CE25E8}"/>
              </a:ext>
            </a:extLst>
          </p:cNvPr>
          <p:cNvSpPr txBox="1"/>
          <p:nvPr/>
        </p:nvSpPr>
        <p:spPr>
          <a:xfrm>
            <a:off x="304800" y="190500"/>
            <a:ext cx="9351402" cy="10584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advanced data visualizations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Generate advanced visualizations not natively available in Excel, such as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stripplots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pairplots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jointplots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and small multiples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Combine multiple visual elements in a single chart to enhance insight and clarity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Recognize the value of combining technical skills with strategic thinking for effective data storytelling 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Demo file: copilot-dataviz-demo.xlsx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42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</TotalTime>
  <Words>708</Words>
  <Application>Microsoft Office PowerPoint</Application>
  <PresentationFormat>Custom</PresentationFormat>
  <Paragraphs>135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Pragmatica</vt:lpstr>
      <vt:lpstr>Arial</vt:lpstr>
      <vt:lpstr>Calibri</vt:lpstr>
      <vt:lpstr>Normafixed Tryout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231</cp:revision>
  <dcterms:created xsi:type="dcterms:W3CDTF">2006-08-16T00:00:00Z</dcterms:created>
  <dcterms:modified xsi:type="dcterms:W3CDTF">2025-06-24T13:12:18Z</dcterms:modified>
  <dc:identifier>DADurESpNu8</dc:identifier>
</cp:coreProperties>
</file>