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25" r:id="rId3"/>
    <p:sldId id="426" r:id="rId4"/>
    <p:sldId id="404" r:id="rId5"/>
    <p:sldId id="407" r:id="rId6"/>
    <p:sldId id="428" r:id="rId7"/>
    <p:sldId id="415" r:id="rId8"/>
    <p:sldId id="405" r:id="rId9"/>
    <p:sldId id="429" r:id="rId10"/>
    <p:sldId id="431" r:id="rId11"/>
    <p:sldId id="432" r:id="rId12"/>
    <p:sldId id="433" r:id="rId13"/>
    <p:sldId id="414" r:id="rId14"/>
    <p:sldId id="421" r:id="rId15"/>
    <p:sldId id="422" r:id="rId16"/>
    <p:sldId id="423" r:id="rId17"/>
    <p:sldId id="42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6" d="100"/>
          <a:sy n="56" d="100"/>
        </p:scale>
        <p:origin x="50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Methods with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green and white logo with red leaves&#10;&#10;Description automatically generated">
            <a:extLst>
              <a:ext uri="{FF2B5EF4-FFF2-40B4-BE49-F238E27FC236}">
                <a16:creationId xmlns:a16="http://schemas.microsoft.com/office/drawing/2014/main" id="{6D59177A-494A-8ACD-1E8D-768BA6DD8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43500"/>
            <a:ext cx="8403713" cy="4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Simulate the distribution of profit per unit assuming the following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Revenue per unit average, standard deviation: 50, 10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per unit average, standard deviation: 80, 20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Both follow the normal distribution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4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non-normal distributions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all variables in the real world follow the real distribution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adjust our Monte Carlo models to account for this?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4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sales trends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Simulating trends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6096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068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business outcomes with Python in Excel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synthetic data with Faker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profit distributions &amp; sales trends with Monte Carlo simulations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Synthetic data simulation with Faker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8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synthetic cells, ranges &amp; tables with categorical &amp; quantitative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Setting the seed for reproducibility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5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5 random email addresses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fake.email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3 random city names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fake.city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Modify your code to set a random seed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with 10 rows of fake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Name (fake.name())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Phone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fake.phone_number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Company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fake.company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Credit card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fake.credit_card_number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Job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fake.job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Monte Carlo simulation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Driving Python outputs with Python inputs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simulations in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410</Words>
  <Application>Microsoft Office PowerPoint</Application>
  <PresentationFormat>Custom</PresentationFormat>
  <Paragraphs>92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Consolas</vt:lpstr>
      <vt:lpstr>Pragmatica</vt:lpstr>
      <vt:lpstr>Calibri</vt:lpstr>
      <vt:lpstr>Arial</vt:lpstr>
      <vt:lpstr>Normafixed Tryout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2024-07-30T20:12:05Z</dcterms:modified>
  <dc:identifier>DADurESpNu8</dc:identifier>
</cp:coreProperties>
</file>