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425" r:id="rId3"/>
    <p:sldId id="426" r:id="rId4"/>
    <p:sldId id="404" r:id="rId5"/>
    <p:sldId id="407" r:id="rId6"/>
    <p:sldId id="415" r:id="rId7"/>
    <p:sldId id="405" r:id="rId8"/>
    <p:sldId id="412" r:id="rId9"/>
    <p:sldId id="414" r:id="rId10"/>
    <p:sldId id="406" r:id="rId11"/>
    <p:sldId id="409" r:id="rId12"/>
    <p:sldId id="416" r:id="rId13"/>
    <p:sldId id="420" r:id="rId14"/>
    <p:sldId id="421" r:id="rId15"/>
    <p:sldId id="422" r:id="rId16"/>
    <p:sldId id="423" r:id="rId17"/>
    <p:sldId id="427" r:id="rId18"/>
  </p:sldIdLst>
  <p:sldSz cx="18288000" cy="10287000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51" d="100"/>
          <a:sy n="51" d="100"/>
        </p:scale>
        <p:origin x="186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0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8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B07CB-F821-6FB4-504B-18E965356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7D5398-4244-A9DA-3ECC-2EF32CEB1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9B10CA-058E-BD6C-9BAE-E38604E28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F1B72-8B6B-0B77-346D-7D3F89D3CC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23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2B178-9BF2-6FE4-71B1-D08940B7C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FBB5FA-2773-806B-FC2B-2E67A30569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5C56A1-DC22-AF0C-E72D-4D535DA7C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270AD-6A83-895A-222F-13E01E653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47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1BC68-0174-F8C0-C50A-CBF6F62B2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6C854B-CF29-7BDD-94FD-114500FBA3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04F923-8149-669B-8A7E-EE096ABBB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A4164-01C7-E08C-3915-665021C982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8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Introduction to Python for Excel</a:t>
            </a: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6CCAA77C-4E76-640C-066C-F3E39EE1A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5B61A30-8609-6F45-0842-FA9CC36F3D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550" y="5806566"/>
            <a:ext cx="87058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There’s more to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and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 than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in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91542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3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Python in Excel is all about data analysis, visualization, statistics &amp; ML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It lacks Excel automation capabilities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You can automate an entire Excel workbook from Python… without opening Excel!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pae-pie.ipynb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74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4. Conclusion</a:t>
            </a:r>
          </a:p>
        </p:txBody>
      </p:sp>
    </p:spTree>
    <p:extLst>
      <p:ext uri="{BB962C8B-B14F-4D97-AF65-F5344CB8AC3E}">
        <p14:creationId xmlns:p14="http://schemas.microsoft.com/office/powerpoint/2010/main" val="358064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CB9BC-ABA6-103A-715B-D3B9A4577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DD1AF2-9FDD-94D8-80B6-5B4D41D189A9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95B80C-F573-6FA2-163B-B895205BFF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972C77-007E-B6EB-C801-5C7906650F63}"/>
              </a:ext>
            </a:extLst>
          </p:cNvPr>
          <p:cNvSpPr txBox="1"/>
          <p:nvPr/>
        </p:nvSpPr>
        <p:spPr>
          <a:xfrm>
            <a:off x="260431" y="329879"/>
            <a:ext cx="8906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Python for Excel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1026" name="Picture 2" descr="Python for Excel">
            <a:extLst>
              <a:ext uri="{FF2B5EF4-FFF2-40B4-BE49-F238E27FC236}">
                <a16:creationId xmlns:a16="http://schemas.microsoft.com/office/drawing/2014/main" id="{80644A9C-C912-1443-B13D-FF6D068A9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90700"/>
            <a:ext cx="6096000" cy="800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451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EF581-6BA9-4461-08BA-6D16F65F3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DF1D7-4393-B6A7-D04C-55B1E5B8B73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0EF924-3C1C-4586-5E9A-2810C5DAD7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1992D3-0543-2919-A641-F8327941676A}"/>
              </a:ext>
            </a:extLst>
          </p:cNvPr>
          <p:cNvSpPr txBox="1"/>
          <p:nvPr/>
        </p:nvSpPr>
        <p:spPr>
          <a:xfrm>
            <a:off x="260431" y="329879"/>
            <a:ext cx="8906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Advancing into Analytics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2050" name="Picture 2" descr="Advancing into Analytics">
            <a:extLst>
              <a:ext uri="{FF2B5EF4-FFF2-40B4-BE49-F238E27FC236}">
                <a16:creationId xmlns:a16="http://schemas.microsoft.com/office/drawing/2014/main" id="{5C03E10B-C7DA-1326-28F0-7E1E8E279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44068"/>
            <a:ext cx="5715000" cy="750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977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88E77-04E4-08C7-1031-1F498D077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ABA32D-D202-8170-BD82-0F9E54BD20DE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D18E09-E000-229F-A637-05EF0B5D11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FCBB0D-A4EB-2FCE-A90E-3128C6AA641C}"/>
              </a:ext>
            </a:extLst>
          </p:cNvPr>
          <p:cNvSpPr txBox="1"/>
          <p:nvPr/>
        </p:nvSpPr>
        <p:spPr>
          <a:xfrm>
            <a:off x="260431" y="329879"/>
            <a:ext cx="8906720" cy="520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stringfestanalytics.com</a:t>
            </a:r>
          </a:p>
          <a:p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Subscribe for updates &amp; access to my data analytics learning resource library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395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5782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075" y="195640"/>
            <a:ext cx="3130385" cy="40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92" y="2968810"/>
            <a:ext cx="5535359" cy="3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91" y="6002696"/>
            <a:ext cx="7448309" cy="5462681"/>
          </a:xfrm>
          <a:prstGeom prst="rect">
            <a:avLst/>
          </a:prstGeom>
        </p:spPr>
      </p:pic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874ADA5E-A7A7-1D02-C728-513187DE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136" y="2210054"/>
            <a:ext cx="3437261" cy="45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rosoft Most Valuable Professional - Wikipedia">
            <a:extLst>
              <a:ext uri="{FF2B5EF4-FFF2-40B4-BE49-F238E27FC236}">
                <a16:creationId xmlns:a16="http://schemas.microsoft.com/office/drawing/2014/main" id="{36C71929-5967-B93D-05FE-E330D621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42" y="7832951"/>
            <a:ext cx="50577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0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Why Python &amp; Excel for financial modelers?</a:t>
            </a:r>
          </a:p>
          <a:p>
            <a:pPr marL="13716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Time series analysis</a:t>
            </a:r>
          </a:p>
          <a:p>
            <a:pPr marL="13716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Data visualization</a:t>
            </a:r>
          </a:p>
          <a:p>
            <a:pPr marL="13716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Report automation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Understanding the Python in Excel environment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25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Understanding the Python in Excel environment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packages are available and why?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Loading Excel data into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Crossing between Python objects and Excel values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pie-environment.xlsx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From “that’s hard in Excel” to “that’s easy in Python”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2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profiling: What is the shape, size, completeness?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Time series: pandas for panel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Visualizations: What are the distributions and relationships in this data?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51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2536</TotalTime>
  <Words>284</Words>
  <Application>Microsoft Office PowerPoint</Application>
  <PresentationFormat>Custom</PresentationFormat>
  <Paragraphs>63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Aliens &amp; cows</vt:lpstr>
      <vt:lpstr>Pragmatica</vt:lpstr>
      <vt:lpstr>Normafixed Tryout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222</cp:revision>
  <dcterms:created xsi:type="dcterms:W3CDTF">2006-08-16T00:00:00Z</dcterms:created>
  <dcterms:modified xsi:type="dcterms:W3CDTF">2024-04-09T18:34:14Z</dcterms:modified>
  <dc:identifier>DADurESpNu8</dc:identifier>
</cp:coreProperties>
</file>