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330" r:id="rId4"/>
    <p:sldId id="266" r:id="rId5"/>
    <p:sldId id="267" r:id="rId6"/>
    <p:sldId id="328" r:id="rId7"/>
    <p:sldId id="324" r:id="rId8"/>
    <p:sldId id="341" r:id="rId9"/>
    <p:sldId id="348" r:id="rId10"/>
    <p:sldId id="340" r:id="rId11"/>
    <p:sldId id="275" r:id="rId12"/>
    <p:sldId id="349" r:id="rId13"/>
    <p:sldId id="344" r:id="rId14"/>
    <p:sldId id="351" r:id="rId15"/>
    <p:sldId id="342" r:id="rId16"/>
    <p:sldId id="347" r:id="rId17"/>
    <p:sldId id="350" r:id="rId18"/>
    <p:sldId id="322" r:id="rId19"/>
    <p:sldId id="343" r:id="rId20"/>
    <p:sldId id="346" r:id="rId21"/>
    <p:sldId id="329" r:id="rId22"/>
    <p:sldId id="306" r:id="rId23"/>
    <p:sldId id="338" r:id="rId24"/>
    <p:sldId id="339" r:id="rId25"/>
    <p:sldId id="316" r:id="rId26"/>
    <p:sldId id="3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103" d="100"/>
          <a:sy n="103" d="100"/>
        </p:scale>
        <p:origin x="798" y="1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ms-excel-toron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hyperlink" Target="https://stringfestanalytics.com/five-ways-to-get-help-in-pyth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stringfestanalytics.com/boo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664104906"/>
              </p:ext>
            </p:extLst>
          </p:nvPr>
        </p:nvGraphicFramePr>
        <p:xfrm>
          <a:off x="1014962" y="1685665"/>
          <a:ext cx="9879062" cy="4404963"/>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numpy</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pandas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seaborn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pip list</a:t>
            </a: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1863845743"/>
              </p:ext>
            </p:extLst>
          </p:nvPr>
        </p:nvGraphicFramePr>
        <p:xfrm>
          <a:off x="347240" y="2236772"/>
          <a:ext cx="11572065" cy="3519647"/>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1800" dirty="0" err="1">
                          <a:effectLst/>
                          <a:latin typeface="Consolas" panose="020B0609020204030204" pitchFamily="49" charset="0"/>
                        </a:rPr>
                        <a:t>xlsxwriter</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Write almost anything from Excel from Python (data, formats, workbook settings, etc.) </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Writes to Excel only/no reading</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1800">
                          <a:effectLst/>
                          <a:latin typeface="Consolas" panose="020B0609020204030204" pitchFamily="49" charset="0"/>
                        </a:rPr>
                        <a:t>xlwings</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Feature-rich: write data/UDFs, call VBA procedures, robust debugging tools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Local Python/Excel downloads needed</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1800">
                          <a:effectLst/>
                          <a:latin typeface="Consolas" panose="020B0609020204030204" pitchFamily="49" charset="0"/>
                        </a:rPr>
                        <a:t>openpyxl</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Read and write </a:t>
                      </a:r>
                      <a:r>
                        <a:rPr lang="en-US" sz="1800" i="1" dirty="0">
                          <a:effectLst/>
                        </a:rPr>
                        <a:t>.xlsx</a:t>
                      </a:r>
                      <a:r>
                        <a:rPr lang="en-US" sz="1800" dirty="0">
                          <a:effectLst/>
                        </a:rPr>
                        <a:t>, </a:t>
                      </a:r>
                      <a:r>
                        <a:rPr lang="en-US" sz="1800" i="1" dirty="0">
                          <a:effectLst/>
                        </a:rPr>
                        <a:t>.</a:t>
                      </a:r>
                      <a:r>
                        <a:rPr lang="en-US" sz="1800" i="1" dirty="0" err="1">
                          <a:effectLst/>
                        </a:rPr>
                        <a:t>xlsm</a:t>
                      </a:r>
                      <a:r>
                        <a:rPr lang="en-US" sz="1800" i="1" dirty="0">
                          <a:effectLst/>
                        </a:rPr>
                        <a:t> </a:t>
                      </a:r>
                      <a:r>
                        <a:rPr lang="en-US" sz="1800" dirty="0">
                          <a:effectLst/>
                        </a:rPr>
                        <a:t>Excel files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Limited ability to edit files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1800">
                          <a:effectLst/>
                          <a:latin typeface="Consolas" panose="020B0609020204030204" pitchFamily="49" charset="0"/>
                        </a:rPr>
                        <a:t>pyxlsb</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Read and write </a:t>
                      </a:r>
                      <a:r>
                        <a:rPr lang="en-US" sz="1800" i="1" dirty="0">
                          <a:effectLst/>
                        </a:rPr>
                        <a:t>.</a:t>
                      </a:r>
                      <a:r>
                        <a:rPr lang="en-US" sz="1800" i="1" dirty="0" err="1">
                          <a:effectLst/>
                        </a:rPr>
                        <a:t>xlsb</a:t>
                      </a:r>
                      <a:r>
                        <a:rPr lang="en-US" sz="1800" dirty="0">
                          <a:effectLst/>
                        </a:rPr>
                        <a:t> files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Limited features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1800" dirty="0" err="1">
                          <a:effectLst/>
                          <a:latin typeface="Consolas" panose="020B0609020204030204" pitchFamily="49" charset="0"/>
                        </a:rPr>
                        <a:t>xlrd</a:t>
                      </a:r>
                      <a:r>
                        <a:rPr lang="en-US" sz="1800" dirty="0">
                          <a:effectLst/>
                          <a:latin typeface="Consolas" panose="020B0609020204030204" pitchFamily="49" charset="0"/>
                        </a:rPr>
                        <a:t>, </a:t>
                      </a:r>
                      <a:r>
                        <a:rPr lang="en-US" sz="1800" dirty="0" err="1">
                          <a:effectLst/>
                          <a:latin typeface="Consolas" panose="020B0609020204030204" pitchFamily="49" charset="0"/>
                        </a:rPr>
                        <a:t>xlwt</a:t>
                      </a:r>
                      <a:r>
                        <a:rPr lang="en-US" sz="1800" dirty="0">
                          <a:effectLst/>
                          <a:latin typeface="Consolas" panose="020B0609020204030204" pitchFamily="49" charset="0"/>
                        </a:rPr>
                        <a:t>, </a:t>
                      </a:r>
                      <a:r>
                        <a:rPr lang="en-US" sz="1800" dirty="0" err="1">
                          <a:effectLst/>
                          <a:latin typeface="Consolas" panose="020B0609020204030204" pitchFamily="49" charset="0"/>
                        </a:rPr>
                        <a:t>xlutils</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Can work with </a:t>
                      </a:r>
                      <a:r>
                        <a:rPr lang="en-US" sz="1800" i="1" dirty="0">
                          <a:effectLst/>
                        </a:rPr>
                        <a:t>.</a:t>
                      </a:r>
                      <a:r>
                        <a:rPr lang="en-US" sz="1800" i="1" dirty="0" err="1">
                          <a:effectLst/>
                        </a:rPr>
                        <a:t>xls</a:t>
                      </a:r>
                      <a:r>
                        <a:rPr lang="en-US" sz="1800" dirty="0">
                          <a:effectLst/>
                        </a:rPr>
                        <a:t> files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Limited features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MRE</a:t>
            </a: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4"/>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Counting?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1318</Words>
  <Application>Microsoft Office PowerPoint</Application>
  <PresentationFormat>Widescreen</PresentationFormat>
  <Paragraphs>172</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91</cp:revision>
  <dcterms:created xsi:type="dcterms:W3CDTF">2019-10-19T21:47:18Z</dcterms:created>
  <dcterms:modified xsi:type="dcterms:W3CDTF">2021-07-30T20:12:07Z</dcterms:modified>
</cp:coreProperties>
</file>