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25" r:id="rId3"/>
    <p:sldId id="426" r:id="rId4"/>
    <p:sldId id="437" r:id="rId5"/>
    <p:sldId id="414" r:id="rId6"/>
    <p:sldId id="434" r:id="rId7"/>
    <p:sldId id="436" r:id="rId8"/>
    <p:sldId id="435" r:id="rId9"/>
    <p:sldId id="427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5" d="100"/>
          <a:sy n="75" d="100"/>
        </p:scale>
        <p:origin x="346" y="2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E22A-7D44-7697-B6D2-319E1B54C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197C6-E718-011A-1A3E-CDF1023E5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A6E7C-2E88-F3E1-EE0F-0DF42796E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A239D-3057-3140-4057-C36553722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2D23F-CDFC-1949-5D30-2ECD69FC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6F8A-79E8-6F05-6E2F-F3081F583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F9A68-EE5F-7370-D9D4-26C2E403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C5BF-A98B-F0E2-1684-8E6D848AD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linkedin.com/learning/excel-with-copilot-ai-driven-data-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Copilot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ais Cooke on LinkedIn: #linkedinlearninginstructor #linkedinlearning | 82  comments">
            <a:extLst>
              <a:ext uri="{FF2B5EF4-FFF2-40B4-BE49-F238E27FC236}">
                <a16:creationId xmlns:a16="http://schemas.microsoft.com/office/drawing/2014/main" id="{DE2342E8-A858-3DBA-2DB2-3BA951A9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45877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Getting the best results with Copilot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Excel vs Copilot 365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wholesale-customers.xlsx</a:t>
            </a: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/>
              </a:rPr>
              <a:t>(Source: https://archive.ics.uci.edu/dataset/292/wholesale+customers)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6D70A-BE02-03F8-3759-E4F3CF07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456A739-01AF-115A-822A-65F0F68780E0}"/>
              </a:ext>
            </a:extLst>
          </p:cNvPr>
          <p:cNvSpPr txBox="1"/>
          <p:nvPr/>
        </p:nvSpPr>
        <p:spPr>
          <a:xfrm>
            <a:off x="520861" y="170082"/>
            <a:ext cx="18376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Formatting data for Copilot in Excel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20416-715E-43B3-D1A1-01D8EE406BD7}"/>
              </a:ext>
            </a:extLst>
          </p:cNvPr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tables for optimal results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Power Query to format your data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Resource: https://support.microsoft.com/en-us/topic/format-data-for-copilot-in-excel-1604c8eb-57f1-4db1-8363-d53336228c65</a:t>
            </a:r>
            <a:endParaRPr lang="en-US" sz="2800" dirty="0">
              <a:solidFill>
                <a:srgbClr val="707070"/>
              </a:solidFill>
              <a:latin typeface="Pragmatica" panose="020B0403040502020204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36078138-AB87-C67B-9011-3A9D0F7CB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0" y="329879"/>
            <a:ext cx="97217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“Excel with Copilot” on LinkedIn Learning</a:t>
            </a:r>
          </a:p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until the end of next year!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https://www.linkedin.com/learning/excel-with-copilot-ai-driven-data-analysis</a:t>
            </a:r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32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F843-517F-19FA-FC09-6C5330782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3" y="4305300"/>
            <a:ext cx="7939888" cy="5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47F9-DFF5-B893-7E70-99F23AFC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8D77D-6B13-C6E4-5EF7-2AAF4195AC8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37CB9-80F7-48CC-CB72-92757D612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4E6A8-2342-44E7-2764-D0B18A804C39}"/>
              </a:ext>
            </a:extLst>
          </p:cNvPr>
          <p:cNvSpPr txBox="1"/>
          <p:nvPr/>
        </p:nvSpPr>
        <p:spPr>
          <a:xfrm>
            <a:off x="260431" y="329879"/>
            <a:ext cx="8906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Copilot in Excel Resource Guide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downloads folder</a:t>
            </a:r>
          </a:p>
        </p:txBody>
      </p:sp>
      <p:pic>
        <p:nvPicPr>
          <p:cNvPr id="6" name="Picture 5" descr="A white and red cover with black text&#10;&#10;Description automatically generated">
            <a:extLst>
              <a:ext uri="{FF2B5EF4-FFF2-40B4-BE49-F238E27FC236}">
                <a16:creationId xmlns:a16="http://schemas.microsoft.com/office/drawing/2014/main" id="{C53AF8D9-858F-264A-7AB1-14B9D852D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76700"/>
            <a:ext cx="4470013" cy="57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DCCF-552E-8DB6-A22D-8465D848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345670-43DC-8AA4-02A2-08AEB7B0760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539D7-C9CD-EDB1-F4D7-6DDC72263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DB1A7-FBF9-5870-0581-331AD488F94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A1B8D4FA-118F-A98A-2369-7DD34ABB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6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192</Words>
  <Application>Microsoft Office PowerPoint</Application>
  <PresentationFormat>Custom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Aliens &amp; cows</vt:lpstr>
      <vt:lpstr>Arial</vt:lpstr>
      <vt:lpstr>Calibri</vt:lpstr>
      <vt:lpstr>Pragmatica</vt:lpstr>
      <vt:lpstr>Consolas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2024-10-23T13:50:57Z</dcterms:modified>
  <dc:identifier>DADurESpNu8</dc:identifier>
</cp:coreProperties>
</file>