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425" r:id="rId3"/>
    <p:sldId id="426" r:id="rId4"/>
    <p:sldId id="414" r:id="rId5"/>
    <p:sldId id="434" r:id="rId6"/>
    <p:sldId id="435" r:id="rId7"/>
    <p:sldId id="427" r:id="rId8"/>
  </p:sldIdLst>
  <p:sldSz cx="18288000" cy="10287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2D23F-CDFC-1949-5D30-2ECD69FC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6F8A-79E8-6F05-6E2F-F3081F583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F9A68-EE5F-7370-D9D4-26C2E403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C5BF-A98B-F0E2-1684-8E6D848AD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linkedin.com/learning/excel-with-copilot-ai-driven-data-analys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Copilot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ais Cooke on LinkedIn: #linkedinlearninginstructor #linkedinlearning | 82  comments">
            <a:extLst>
              <a:ext uri="{FF2B5EF4-FFF2-40B4-BE49-F238E27FC236}">
                <a16:creationId xmlns:a16="http://schemas.microsoft.com/office/drawing/2014/main" id="{DE2342E8-A858-3DBA-2DB2-3BA951A9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45877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Getting the best results with Copilot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Excel vs Copilot 365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wholesale-customers.xlsx</a:t>
            </a: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/>
              </a:rPr>
              <a:t>(Source: https://archive.ics.uci.edu/dataset/292/wholesale+customers)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0" y="329879"/>
            <a:ext cx="97217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“Excel with Copilot” on LinkedIn Learning</a:t>
            </a:r>
          </a:p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until the end of next year!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https://www.linkedin.com/learning/excel-with-copilot-ai-driven-data-analysis</a:t>
            </a:r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32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F843-517F-19FA-FC09-6C5330782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3" y="4305300"/>
            <a:ext cx="7939888" cy="5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DCCF-552E-8DB6-A22D-8465D848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345670-43DC-8AA4-02A2-08AEB7B0760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539D7-C9CD-EDB1-F4D7-6DDC72263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DB1A7-FBF9-5870-0581-331AD488F94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A1B8D4FA-118F-A98A-2369-7DD34ABB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140</Words>
  <Application>Microsoft Office PowerPoint</Application>
  <PresentationFormat>Custom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Pragmatica</vt:lpstr>
      <vt:lpstr>Aliens &amp; cows</vt:lpstr>
      <vt:lpstr>Normafixed Tryout</vt:lpstr>
      <vt:lpstr>Consolas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229</cp:revision>
  <dcterms:created xsi:type="dcterms:W3CDTF">2006-08-16T00:00:00Z</dcterms:created>
  <dcterms:modified xsi:type="dcterms:W3CDTF">2024-10-21T15:26:44Z</dcterms:modified>
  <dc:identifier>DADurESpNu8</dc:identifier>
</cp:coreProperties>
</file>