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425" r:id="rId3"/>
    <p:sldId id="426" r:id="rId4"/>
    <p:sldId id="414" r:id="rId5"/>
    <p:sldId id="434" r:id="rId6"/>
    <p:sldId id="435" r:id="rId7"/>
    <p:sldId id="427" r:id="rId8"/>
  </p:sldIdLst>
  <p:sldSz cx="18288000" cy="10287000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75" d="100"/>
          <a:sy n="75" d="100"/>
        </p:scale>
        <p:origin x="454" y="3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067ED-A016-57BA-D224-70AA46D9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51CB7E-3B46-E09F-5FB1-F9BF1476F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012CA-E0D6-FD3E-20B8-D1A73D2FD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9E27F-BF8C-B30E-1836-79F668127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9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2D23F-CDFC-1949-5D30-2ECD69FC3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36F8A-79E8-6F05-6E2F-F3081F583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0F9A68-EE5F-7370-D9D4-26C2E403B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7C5BF-A98B-F0E2-1684-8E6D848AD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linkedin.com/learning/excel-with-copilot-ai-driven-data-analysi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Getting Started with Copilot in Excel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Getting the best results with Copilot for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Use cases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Copilot for Excel vs Copilot 365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(Time permitting) Advanced Analysis with Python</a:t>
            </a:r>
          </a:p>
          <a:p>
            <a:pPr>
              <a:buClr>
                <a:srgbClr val="CF3338"/>
              </a:buClr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dirty="0">
                <a:solidFill>
                  <a:srgbClr val="707070"/>
                </a:solidFill>
                <a:latin typeface="Consolas" panose="020B0609020204030204" pitchFamily="49" charset="0"/>
              </a:rPr>
              <a:t>wholesale-customers.xlsx</a:t>
            </a:r>
          </a:p>
          <a:p>
            <a:pPr>
              <a:buClr>
                <a:srgbClr val="CF3338"/>
              </a:buClr>
            </a:pPr>
            <a:r>
              <a:rPr lang="en-US" sz="2800" dirty="0">
                <a:solidFill>
                  <a:srgbClr val="707070"/>
                </a:solidFill>
                <a:latin typeface="Pragmatica" panose="020B0403040502020204"/>
              </a:rPr>
              <a:t>(Source: https://archive.ics.uci.edu/dataset/292/wholesale+customers)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09396-561B-D643-3556-69CA2D751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C6CDF-AB13-8B48-8A7F-18C08F171B5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D9A9A4-C796-26A2-980A-3CB93CCBCF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800D93-3A4B-596D-7938-DEAD013A776E}"/>
              </a:ext>
            </a:extLst>
          </p:cNvPr>
          <p:cNvSpPr txBox="1"/>
          <p:nvPr/>
        </p:nvSpPr>
        <p:spPr>
          <a:xfrm>
            <a:off x="260430" y="329879"/>
            <a:ext cx="97217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“Excel with Copilot” on LinkedIn Learning</a:t>
            </a:r>
          </a:p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FREE until the end of next year!</a:t>
            </a:r>
          </a:p>
          <a:p>
            <a:r>
              <a:rPr lang="en-US" sz="3200" b="1" dirty="0">
                <a:solidFill>
                  <a:schemeClr val="accent2"/>
                </a:solidFill>
                <a:latin typeface="Pragmatica" panose="020B04030405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https://www.linkedin.com/learning/excel-with-copilot-ai-driven-data-analysis</a:t>
            </a:r>
            <a:r>
              <a:rPr lang="en-US" sz="3200" b="1" dirty="0">
                <a:solidFill>
                  <a:schemeClr val="accent2"/>
                </a:solidFill>
                <a:latin typeface="Pragmatica" panose="020B0403040502020204" pitchFamily="34" charset="0"/>
              </a:rPr>
              <a:t> </a:t>
            </a:r>
          </a:p>
          <a:p>
            <a:endParaRPr lang="en-US" sz="32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FF843-517F-19FA-FC09-6C5330782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03" y="4305300"/>
            <a:ext cx="7939888" cy="571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3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FDCCF-552E-8DB6-A22D-8465D848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345670-43DC-8AA4-02A2-08AEB7B0760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539D7-C9CD-EDB1-F4D7-6DDC722631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DB1A7-FBF9-5870-0581-331AD488F94A}"/>
              </a:ext>
            </a:extLst>
          </p:cNvPr>
          <p:cNvSpPr txBox="1"/>
          <p:nvPr/>
        </p:nvSpPr>
        <p:spPr>
          <a:xfrm>
            <a:off x="260431" y="329879"/>
            <a:ext cx="89067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stringfestanalytics.com/maxl/</a:t>
            </a:r>
          </a:p>
        </p:txBody>
      </p:sp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A1B8D4FA-118F-A98A-2369-7DD34ABBF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61035"/>
            <a:ext cx="4724399" cy="619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86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  <a:p>
            <a:endParaRPr lang="en-US" sz="72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  <a:p>
            <a:endParaRPr lang="en-US" sz="72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  <a:p>
            <a:r>
              <a:rPr lang="en-US" sz="72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Linkedin.com/in/gjmount</a:t>
            </a:r>
          </a:p>
          <a:p>
            <a:r>
              <a:rPr lang="en-US" sz="72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george@stringfestanalytics.com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140</Words>
  <Application>Microsoft Office PowerPoint</Application>
  <PresentationFormat>Custom</PresentationFormat>
  <Paragraphs>29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Pragmatica</vt:lpstr>
      <vt:lpstr>Arial</vt:lpstr>
      <vt:lpstr>Consolas</vt:lpstr>
      <vt:lpstr>Aliens &amp; cows</vt:lpstr>
      <vt:lpstr>Normafixed Tryout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228</cp:revision>
  <dcterms:created xsi:type="dcterms:W3CDTF">2006-08-16T00:00:00Z</dcterms:created>
  <dcterms:modified xsi:type="dcterms:W3CDTF">2024-10-15T16:41:59Z</dcterms:modified>
  <dc:identifier>DADurESpNu8</dc:identifier>
</cp:coreProperties>
</file>