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7"/>
  </p:notesMasterIdLst>
  <p:handoutMasterIdLst>
    <p:handoutMasterId r:id="rId18"/>
  </p:handoutMasterIdLst>
  <p:sldIdLst>
    <p:sldId id="4566" r:id="rId8"/>
    <p:sldId id="4625" r:id="rId9"/>
    <p:sldId id="4626" r:id="rId10"/>
    <p:sldId id="4627" r:id="rId11"/>
    <p:sldId id="4628" r:id="rId12"/>
    <p:sldId id="4629" r:id="rId13"/>
    <p:sldId id="4630" r:id="rId14"/>
    <p:sldId id="4631" r:id="rId15"/>
    <p:sldId id="462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408" autoAdjust="0"/>
  </p:normalViewPr>
  <p:slideViewPr>
    <p:cSldViewPr snapToGrid="0">
      <p:cViewPr varScale="1">
        <p:scale>
          <a:sx n="85" d="100"/>
          <a:sy n="85" d="100"/>
        </p:scale>
        <p:origin x="1224" y="90"/>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194E9B2E-E1DC-6440-BF44-9A0B7C43BE51}"/>
    <pc:docChg chg="modSld">
      <pc:chgData name="Kate Chandler" userId="8a3d13cf-5647-4bd7-b722-6be0edbeedff" providerId="ADAL" clId="{194E9B2E-E1DC-6440-BF44-9A0B7C43BE51}" dt="2022-05-31T13:16:05.426" v="5" actId="14100"/>
      <pc:docMkLst>
        <pc:docMk/>
      </pc:docMkLst>
      <pc:sldChg chg="modSp mod">
        <pc:chgData name="Kate Chandler" userId="8a3d13cf-5647-4bd7-b722-6be0edbeedff" providerId="ADAL" clId="{194E9B2E-E1DC-6440-BF44-9A0B7C43BE51}" dt="2022-05-31T13:15:43.520" v="0" actId="14100"/>
        <pc:sldMkLst>
          <pc:docMk/>
          <pc:sldMk cId="3329370280" sldId="4566"/>
        </pc:sldMkLst>
        <pc:picChg chg="mod">
          <ac:chgData name="Kate Chandler" userId="8a3d13cf-5647-4bd7-b722-6be0edbeedff" providerId="ADAL" clId="{194E9B2E-E1DC-6440-BF44-9A0B7C43BE51}" dt="2022-05-31T13:15:43.520" v="0" actId="14100"/>
          <ac:picMkLst>
            <pc:docMk/>
            <pc:sldMk cId="3329370280" sldId="4566"/>
            <ac:picMk id="5" creationId="{F52143A6-7198-5804-7E4C-7DE27B9992A8}"/>
          </ac:picMkLst>
        </pc:picChg>
      </pc:sldChg>
      <pc:sldChg chg="modSp mod">
        <pc:chgData name="Kate Chandler" userId="8a3d13cf-5647-4bd7-b722-6be0edbeedff" providerId="ADAL" clId="{194E9B2E-E1DC-6440-BF44-9A0B7C43BE51}" dt="2022-05-31T13:15:47.668" v="2" actId="207"/>
        <pc:sldMkLst>
          <pc:docMk/>
          <pc:sldMk cId="3042475142" sldId="4625"/>
        </pc:sldMkLst>
        <pc:spChg chg="mod">
          <ac:chgData name="Kate Chandler" userId="8a3d13cf-5647-4bd7-b722-6be0edbeedff" providerId="ADAL" clId="{194E9B2E-E1DC-6440-BF44-9A0B7C43BE51}" dt="2022-05-31T13:15:47.668" v="2" actId="207"/>
          <ac:spMkLst>
            <pc:docMk/>
            <pc:sldMk cId="3042475142" sldId="4625"/>
            <ac:spMk id="5" creationId="{AB911940-5E0B-FAFC-F5AD-9C2704D41DAB}"/>
          </ac:spMkLst>
        </pc:spChg>
      </pc:sldChg>
      <pc:sldChg chg="modSp mod">
        <pc:chgData name="Kate Chandler" userId="8a3d13cf-5647-4bd7-b722-6be0edbeedff" providerId="ADAL" clId="{194E9B2E-E1DC-6440-BF44-9A0B7C43BE51}" dt="2022-05-31T13:16:05.426" v="5" actId="14100"/>
        <pc:sldMkLst>
          <pc:docMk/>
          <pc:sldMk cId="2832020158" sldId="4631"/>
        </pc:sldMkLst>
        <pc:spChg chg="mod">
          <ac:chgData name="Kate Chandler" userId="8a3d13cf-5647-4bd7-b722-6be0edbeedff" providerId="ADAL" clId="{194E9B2E-E1DC-6440-BF44-9A0B7C43BE51}" dt="2022-05-31T13:16:02.651" v="4" actId="14100"/>
          <ac:spMkLst>
            <pc:docMk/>
            <pc:sldMk cId="2832020158" sldId="4631"/>
            <ac:spMk id="4" creationId="{AE977E3D-B325-5FD0-A844-89A77D9DC05A}"/>
          </ac:spMkLst>
        </pc:spChg>
        <pc:spChg chg="mod">
          <ac:chgData name="Kate Chandler" userId="8a3d13cf-5647-4bd7-b722-6be0edbeedff" providerId="ADAL" clId="{194E9B2E-E1DC-6440-BF44-9A0B7C43BE51}" dt="2022-05-31T13:16:05.426" v="5" actId="14100"/>
          <ac:spMkLst>
            <pc:docMk/>
            <pc:sldMk cId="2832020158" sldId="4631"/>
            <ac:spMk id="5" creationId="{CFDA30E8-87AD-B723-5627-9092D3980879}"/>
          </ac:spMkLst>
        </pc:spChg>
      </pc:sldChg>
    </pc:docChg>
  </pc:docChgLst>
  <pc:docChgLst>
    <pc:chgData name="Tzyy Ong" userId="4e42200c-9974-43c7-991d-a56060a6dffe" providerId="ADAL" clId="{0641317F-65F7-4185-98CE-54D9AD30F046}"/>
    <pc:docChg chg="custSel modSld">
      <pc:chgData name="Tzyy Ong" userId="4e42200c-9974-43c7-991d-a56060a6dffe" providerId="ADAL" clId="{0641317F-65F7-4185-98CE-54D9AD30F046}" dt="2022-07-07T08:04:31.192" v="9" actId="2711"/>
      <pc:docMkLst>
        <pc:docMk/>
      </pc:docMkLst>
      <pc:sldChg chg="modSp mod chgLayout">
        <pc:chgData name="Tzyy Ong" userId="4e42200c-9974-43c7-991d-a56060a6dffe" providerId="ADAL" clId="{0641317F-65F7-4185-98CE-54D9AD30F046}" dt="2022-07-07T08:03:37.852" v="1" actId="14100"/>
        <pc:sldMkLst>
          <pc:docMk/>
          <pc:sldMk cId="3329370280" sldId="4566"/>
        </pc:sldMkLst>
        <pc:spChg chg="mod ord">
          <ac:chgData name="Tzyy Ong" userId="4e42200c-9974-43c7-991d-a56060a6dffe" providerId="ADAL" clId="{0641317F-65F7-4185-98CE-54D9AD30F046}" dt="2022-07-07T08:03:31.513" v="0" actId="700"/>
          <ac:spMkLst>
            <pc:docMk/>
            <pc:sldMk cId="3329370280" sldId="4566"/>
            <ac:spMk id="2" creationId="{2A5EF40C-D7EC-AC4B-942B-991478A7DA54}"/>
          </ac:spMkLst>
        </pc:spChg>
        <pc:spChg chg="mod ord">
          <ac:chgData name="Tzyy Ong" userId="4e42200c-9974-43c7-991d-a56060a6dffe" providerId="ADAL" clId="{0641317F-65F7-4185-98CE-54D9AD30F046}" dt="2022-07-07T08:03:31.513" v="0" actId="700"/>
          <ac:spMkLst>
            <pc:docMk/>
            <pc:sldMk cId="3329370280" sldId="4566"/>
            <ac:spMk id="6" creationId="{A5BC5C4A-1BDC-AE77-2C00-FF6A70F6FBC7}"/>
          </ac:spMkLst>
        </pc:spChg>
        <pc:spChg chg="mod ord">
          <ac:chgData name="Tzyy Ong" userId="4e42200c-9974-43c7-991d-a56060a6dffe" providerId="ADAL" clId="{0641317F-65F7-4185-98CE-54D9AD30F046}" dt="2022-07-07T08:03:31.513" v="0" actId="700"/>
          <ac:spMkLst>
            <pc:docMk/>
            <pc:sldMk cId="3329370280" sldId="4566"/>
            <ac:spMk id="8" creationId="{A14E3CDB-503D-2795-52EA-B747FF8C7081}"/>
          </ac:spMkLst>
        </pc:spChg>
        <pc:picChg chg="mod">
          <ac:chgData name="Tzyy Ong" userId="4e42200c-9974-43c7-991d-a56060a6dffe" providerId="ADAL" clId="{0641317F-65F7-4185-98CE-54D9AD30F046}" dt="2022-07-07T08:03:37.852" v="1" actId="14100"/>
          <ac:picMkLst>
            <pc:docMk/>
            <pc:sldMk cId="3329370280" sldId="4566"/>
            <ac:picMk id="5" creationId="{F52143A6-7198-5804-7E4C-7DE27B9992A8}"/>
          </ac:picMkLst>
        </pc:picChg>
      </pc:sldChg>
      <pc:sldChg chg="modSp mod">
        <pc:chgData name="Tzyy Ong" userId="4e42200c-9974-43c7-991d-a56060a6dffe" providerId="ADAL" clId="{0641317F-65F7-4185-98CE-54D9AD30F046}" dt="2022-07-07T08:03:44.929" v="2" actId="14100"/>
        <pc:sldMkLst>
          <pc:docMk/>
          <pc:sldMk cId="3042475142" sldId="4625"/>
        </pc:sldMkLst>
        <pc:spChg chg="mod">
          <ac:chgData name="Tzyy Ong" userId="4e42200c-9974-43c7-991d-a56060a6dffe" providerId="ADAL" clId="{0641317F-65F7-4185-98CE-54D9AD30F046}" dt="2022-07-07T08:03:44.929" v="2" actId="14100"/>
          <ac:spMkLst>
            <pc:docMk/>
            <pc:sldMk cId="3042475142" sldId="4625"/>
            <ac:spMk id="6" creationId="{57157830-8A37-F182-7359-F77EA94DF704}"/>
          </ac:spMkLst>
        </pc:spChg>
      </pc:sldChg>
      <pc:sldChg chg="modSp mod">
        <pc:chgData name="Tzyy Ong" userId="4e42200c-9974-43c7-991d-a56060a6dffe" providerId="ADAL" clId="{0641317F-65F7-4185-98CE-54D9AD30F046}" dt="2022-07-07T08:03:56.877" v="3" actId="2711"/>
        <pc:sldMkLst>
          <pc:docMk/>
          <pc:sldMk cId="1983580094" sldId="4626"/>
        </pc:sldMkLst>
        <pc:spChg chg="mod">
          <ac:chgData name="Tzyy Ong" userId="4e42200c-9974-43c7-991d-a56060a6dffe" providerId="ADAL" clId="{0641317F-65F7-4185-98CE-54D9AD30F046}" dt="2022-07-07T08:03:56.877" v="3" actId="2711"/>
          <ac:spMkLst>
            <pc:docMk/>
            <pc:sldMk cId="1983580094" sldId="4626"/>
            <ac:spMk id="10" creationId="{81A27140-3A4B-D087-BC50-FEB63FC31913}"/>
          </ac:spMkLst>
        </pc:spChg>
        <pc:spChg chg="mod">
          <ac:chgData name="Tzyy Ong" userId="4e42200c-9974-43c7-991d-a56060a6dffe" providerId="ADAL" clId="{0641317F-65F7-4185-98CE-54D9AD30F046}" dt="2022-07-07T08:03:56.877" v="3" actId="2711"/>
          <ac:spMkLst>
            <pc:docMk/>
            <pc:sldMk cId="1983580094" sldId="4626"/>
            <ac:spMk id="11" creationId="{0DADCE41-D944-0897-6FB7-6B39F868DC9A}"/>
          </ac:spMkLst>
        </pc:spChg>
        <pc:spChg chg="mod">
          <ac:chgData name="Tzyy Ong" userId="4e42200c-9974-43c7-991d-a56060a6dffe" providerId="ADAL" clId="{0641317F-65F7-4185-98CE-54D9AD30F046}" dt="2022-07-07T08:03:56.877" v="3" actId="2711"/>
          <ac:spMkLst>
            <pc:docMk/>
            <pc:sldMk cId="1983580094" sldId="4626"/>
            <ac:spMk id="12" creationId="{765EFA35-95C0-2E73-65BC-AEBAB6D5F8D4}"/>
          </ac:spMkLst>
        </pc:spChg>
        <pc:spChg chg="mod">
          <ac:chgData name="Tzyy Ong" userId="4e42200c-9974-43c7-991d-a56060a6dffe" providerId="ADAL" clId="{0641317F-65F7-4185-98CE-54D9AD30F046}" dt="2022-07-07T08:03:56.877" v="3" actId="2711"/>
          <ac:spMkLst>
            <pc:docMk/>
            <pc:sldMk cId="1983580094" sldId="4626"/>
            <ac:spMk id="14" creationId="{8FCA28AA-F49C-7C4B-04D5-56A1EDEDA68E}"/>
          </ac:spMkLst>
        </pc:spChg>
      </pc:sldChg>
      <pc:sldChg chg="modSp mod">
        <pc:chgData name="Tzyy Ong" userId="4e42200c-9974-43c7-991d-a56060a6dffe" providerId="ADAL" clId="{0641317F-65F7-4185-98CE-54D9AD30F046}" dt="2022-07-07T08:04:07.794" v="5" actId="2711"/>
        <pc:sldMkLst>
          <pc:docMk/>
          <pc:sldMk cId="2305415163" sldId="4627"/>
        </pc:sldMkLst>
        <pc:spChg chg="mod">
          <ac:chgData name="Tzyy Ong" userId="4e42200c-9974-43c7-991d-a56060a6dffe" providerId="ADAL" clId="{0641317F-65F7-4185-98CE-54D9AD30F046}" dt="2022-07-07T08:04:07.794" v="5" actId="2711"/>
          <ac:spMkLst>
            <pc:docMk/>
            <pc:sldMk cId="2305415163" sldId="4627"/>
            <ac:spMk id="5" creationId="{11483F10-4A87-C066-B86B-B12ED6FA6912}"/>
          </ac:spMkLst>
        </pc:spChg>
        <pc:spChg chg="mod">
          <ac:chgData name="Tzyy Ong" userId="4e42200c-9974-43c7-991d-a56060a6dffe" providerId="ADAL" clId="{0641317F-65F7-4185-98CE-54D9AD30F046}" dt="2022-07-07T08:04:04.265" v="4" actId="2711"/>
          <ac:spMkLst>
            <pc:docMk/>
            <pc:sldMk cId="2305415163" sldId="4627"/>
            <ac:spMk id="6" creationId="{FA414077-2F96-1B99-EC73-46FBE0E76376}"/>
          </ac:spMkLst>
        </pc:spChg>
      </pc:sldChg>
      <pc:sldChg chg="modSp mod">
        <pc:chgData name="Tzyy Ong" userId="4e42200c-9974-43c7-991d-a56060a6dffe" providerId="ADAL" clId="{0641317F-65F7-4185-98CE-54D9AD30F046}" dt="2022-07-07T08:04:14.369" v="6" actId="2711"/>
        <pc:sldMkLst>
          <pc:docMk/>
          <pc:sldMk cId="2344157959" sldId="4628"/>
        </pc:sldMkLst>
        <pc:spChg chg="mod">
          <ac:chgData name="Tzyy Ong" userId="4e42200c-9974-43c7-991d-a56060a6dffe" providerId="ADAL" clId="{0641317F-65F7-4185-98CE-54D9AD30F046}" dt="2022-07-07T08:04:14.369" v="6" actId="2711"/>
          <ac:spMkLst>
            <pc:docMk/>
            <pc:sldMk cId="2344157959" sldId="4628"/>
            <ac:spMk id="5" creationId="{B81C4ED5-9D3F-BF67-96BF-6FC043DBB2F1}"/>
          </ac:spMkLst>
        </pc:spChg>
      </pc:sldChg>
      <pc:sldChg chg="modSp mod">
        <pc:chgData name="Tzyy Ong" userId="4e42200c-9974-43c7-991d-a56060a6dffe" providerId="ADAL" clId="{0641317F-65F7-4185-98CE-54D9AD30F046}" dt="2022-07-07T08:04:18.772" v="7" actId="2711"/>
        <pc:sldMkLst>
          <pc:docMk/>
          <pc:sldMk cId="3049165265" sldId="4629"/>
        </pc:sldMkLst>
        <pc:spChg chg="mod">
          <ac:chgData name="Tzyy Ong" userId="4e42200c-9974-43c7-991d-a56060a6dffe" providerId="ADAL" clId="{0641317F-65F7-4185-98CE-54D9AD30F046}" dt="2022-07-07T08:04:18.772" v="7" actId="2711"/>
          <ac:spMkLst>
            <pc:docMk/>
            <pc:sldMk cId="3049165265" sldId="4629"/>
            <ac:spMk id="5" creationId="{D931A179-A52C-382E-9356-943A04F382FD}"/>
          </ac:spMkLst>
        </pc:spChg>
      </pc:sldChg>
      <pc:sldChg chg="modSp mod">
        <pc:chgData name="Tzyy Ong" userId="4e42200c-9974-43c7-991d-a56060a6dffe" providerId="ADAL" clId="{0641317F-65F7-4185-98CE-54D9AD30F046}" dt="2022-07-07T08:04:23.132" v="8" actId="2711"/>
        <pc:sldMkLst>
          <pc:docMk/>
          <pc:sldMk cId="2363766926" sldId="4630"/>
        </pc:sldMkLst>
        <pc:spChg chg="mod">
          <ac:chgData name="Tzyy Ong" userId="4e42200c-9974-43c7-991d-a56060a6dffe" providerId="ADAL" clId="{0641317F-65F7-4185-98CE-54D9AD30F046}" dt="2022-07-07T08:04:23.132" v="8" actId="2711"/>
          <ac:spMkLst>
            <pc:docMk/>
            <pc:sldMk cId="2363766926" sldId="4630"/>
            <ac:spMk id="5" creationId="{3C2A4505-899D-FF60-C9FB-A3A5113A92C4}"/>
          </ac:spMkLst>
        </pc:spChg>
      </pc:sldChg>
      <pc:sldChg chg="modSp mod">
        <pc:chgData name="Tzyy Ong" userId="4e42200c-9974-43c7-991d-a56060a6dffe" providerId="ADAL" clId="{0641317F-65F7-4185-98CE-54D9AD30F046}" dt="2022-07-07T08:04:31.192" v="9" actId="2711"/>
        <pc:sldMkLst>
          <pc:docMk/>
          <pc:sldMk cId="2832020158" sldId="4631"/>
        </pc:sldMkLst>
        <pc:spChg chg="mod">
          <ac:chgData name="Tzyy Ong" userId="4e42200c-9974-43c7-991d-a56060a6dffe" providerId="ADAL" clId="{0641317F-65F7-4185-98CE-54D9AD30F046}" dt="2022-07-07T08:04:31.192" v="9" actId="2711"/>
          <ac:spMkLst>
            <pc:docMk/>
            <pc:sldMk cId="2832020158" sldId="4631"/>
            <ac:spMk id="6" creationId="{B7E374BF-28C4-ED1D-0C09-4CC65985CFE6}"/>
          </ac:spMkLst>
        </pc:spChg>
        <pc:spChg chg="mod">
          <ac:chgData name="Tzyy Ong" userId="4e42200c-9974-43c7-991d-a56060a6dffe" providerId="ADAL" clId="{0641317F-65F7-4185-98CE-54D9AD30F046}" dt="2022-07-07T08:04:31.192" v="9" actId="2711"/>
          <ac:spMkLst>
            <pc:docMk/>
            <pc:sldMk cId="2832020158" sldId="4631"/>
            <ac:spMk id="7" creationId="{066933BC-62A0-6C84-3F33-D3AF8C11B071}"/>
          </ac:spMkLst>
        </pc:spChg>
        <pc:spChg chg="mod">
          <ac:chgData name="Tzyy Ong" userId="4e42200c-9974-43c7-991d-a56060a6dffe" providerId="ADAL" clId="{0641317F-65F7-4185-98CE-54D9AD30F046}" dt="2022-07-07T08:04:31.192" v="9" actId="2711"/>
          <ac:spMkLst>
            <pc:docMk/>
            <pc:sldMk cId="2832020158" sldId="4631"/>
            <ac:spMk id="8" creationId="{D5C0D743-6DDD-8C0E-EDA3-753333BF550F}"/>
          </ac:spMkLst>
        </pc:spChg>
        <pc:spChg chg="mod">
          <ac:chgData name="Tzyy Ong" userId="4e42200c-9974-43c7-991d-a56060a6dffe" providerId="ADAL" clId="{0641317F-65F7-4185-98CE-54D9AD30F046}" dt="2022-07-07T08:04:31.192" v="9" actId="2711"/>
          <ac:spMkLst>
            <pc:docMk/>
            <pc:sldMk cId="2832020158" sldId="4631"/>
            <ac:spMk id="9" creationId="{C5049BF1-2C2F-13D6-AE30-C5552B3651CD}"/>
          </ac:spMkLst>
        </pc:spChg>
        <pc:spChg chg="mod">
          <ac:chgData name="Tzyy Ong" userId="4e42200c-9974-43c7-991d-a56060a6dffe" providerId="ADAL" clId="{0641317F-65F7-4185-98CE-54D9AD30F046}" dt="2022-07-07T08:04:31.192" v="9" actId="2711"/>
          <ac:spMkLst>
            <pc:docMk/>
            <pc:sldMk cId="2832020158" sldId="4631"/>
            <ac:spMk id="10" creationId="{3EB19099-F685-F6DF-1B3F-3CDFED89F1F2}"/>
          </ac:spMkLst>
        </pc:spChg>
      </pc:sldChg>
    </pc:docChg>
  </pc:docChgLst>
  <pc:docChgLst>
    <pc:chgData name="Hector Payne" userId="0979333d-9366-42b3-911c-e540675135ec" providerId="ADAL" clId="{4B501618-3408-4609-8CE3-2AA6EEDA818F}"/>
    <pc:docChg chg="custSel modSld modMainMaster">
      <pc:chgData name="Hector Payne" userId="0979333d-9366-42b3-911c-e540675135ec" providerId="ADAL" clId="{4B501618-3408-4609-8CE3-2AA6EEDA818F}" dt="2023-10-26T10:29:50.532" v="6" actId="20577"/>
      <pc:docMkLst>
        <pc:docMk/>
      </pc:docMkLst>
      <pc:sldChg chg="modSp mod">
        <pc:chgData name="Hector Payne" userId="0979333d-9366-42b3-911c-e540675135ec" providerId="ADAL" clId="{4B501618-3408-4609-8CE3-2AA6EEDA818F}" dt="2023-10-26T10:29:50.532" v="6" actId="20577"/>
        <pc:sldMkLst>
          <pc:docMk/>
          <pc:sldMk cId="3329370280" sldId="4566"/>
        </pc:sldMkLst>
        <pc:spChg chg="mod">
          <ac:chgData name="Hector Payne" userId="0979333d-9366-42b3-911c-e540675135ec" providerId="ADAL" clId="{4B501618-3408-4609-8CE3-2AA6EEDA818F}" dt="2023-10-26T10:29:40.015" v="3" actId="20577"/>
          <ac:spMkLst>
            <pc:docMk/>
            <pc:sldMk cId="3329370280" sldId="4566"/>
            <ac:spMk id="2" creationId="{2A5EF40C-D7EC-AC4B-942B-991478A7DA54}"/>
          </ac:spMkLst>
        </pc:spChg>
        <pc:spChg chg="mod">
          <ac:chgData name="Hector Payne" userId="0979333d-9366-42b3-911c-e540675135ec" providerId="ADAL" clId="{4B501618-3408-4609-8CE3-2AA6EEDA818F}" dt="2023-10-26T10:29:50.532" v="6" actId="20577"/>
          <ac:spMkLst>
            <pc:docMk/>
            <pc:sldMk cId="3329370280" sldId="4566"/>
            <ac:spMk id="8" creationId="{A14E3CDB-503D-2795-52EA-B747FF8C7081}"/>
          </ac:spMkLst>
        </pc:spChg>
        <pc:spChg chg="mod">
          <ac:chgData name="Hector Payne" userId="0979333d-9366-42b3-911c-e540675135ec" providerId="ADAL" clId="{4B501618-3408-4609-8CE3-2AA6EEDA818F}" dt="2023-10-26T10:29:47.064" v="4" actId="20577"/>
          <ac:spMkLst>
            <pc:docMk/>
            <pc:sldMk cId="3329370280" sldId="4566"/>
            <ac:spMk id="9" creationId="{6FE244C7-47CB-696B-0B41-4913A6D390A9}"/>
          </ac:spMkLst>
        </pc:spChg>
      </pc:sldChg>
      <pc:sldMasterChg chg="delSp mod">
        <pc:chgData name="Hector Payne" userId="0979333d-9366-42b3-911c-e540675135ec" providerId="ADAL" clId="{4B501618-3408-4609-8CE3-2AA6EEDA818F}" dt="2023-10-26T10:29:33.550" v="2" actId="478"/>
        <pc:sldMasterMkLst>
          <pc:docMk/>
          <pc:sldMasterMk cId="0" sldId="2147483791"/>
        </pc:sldMasterMkLst>
        <pc:picChg chg="del">
          <ac:chgData name="Hector Payne" userId="0979333d-9366-42b3-911c-e540675135ec" providerId="ADAL" clId="{4B501618-3408-4609-8CE3-2AA6EEDA818F}" dt="2023-10-26T10:29:33.550" v="2" actId="478"/>
          <ac:picMkLst>
            <pc:docMk/>
            <pc:sldMasterMk cId="0" sldId="2147483791"/>
            <ac:picMk id="17" creationId="{18DAD649-74AD-6804-37B2-658880A14D04}"/>
          </ac:picMkLst>
        </pc:picChg>
      </pc:sldMasterChg>
      <pc:sldMasterChg chg="modSp mod">
        <pc:chgData name="Hector Payne" userId="0979333d-9366-42b3-911c-e540675135ec" providerId="ADAL" clId="{4B501618-3408-4609-8CE3-2AA6EEDA818F}" dt="2023-10-26T10:29:23.632" v="1" actId="20577"/>
        <pc:sldMasterMkLst>
          <pc:docMk/>
          <pc:sldMasterMk cId="0" sldId="2147483796"/>
        </pc:sldMasterMkLst>
        <pc:spChg chg="mod">
          <ac:chgData name="Hector Payne" userId="0979333d-9366-42b3-911c-e540675135ec" providerId="ADAL" clId="{4B501618-3408-4609-8CE3-2AA6EEDA818F}" dt="2023-10-26T10:29:23.632" v="1" actId="20577"/>
          <ac:spMkLst>
            <pc:docMk/>
            <pc:sldMasterMk cId="0" sldId="2147483796"/>
            <ac:spMk id="2" creationId="{0F2DBFC9-F946-49A6-AB17-B30913C7BCF0}"/>
          </ac:spMkLst>
        </pc:spChg>
      </pc:sldMasterChg>
    </pc:docChg>
  </pc:docChgLst>
  <pc:docChgLst>
    <pc:chgData name="Dipesh Vibhakar" userId="37c62530-8185-493a-87d6-4e64a47730fe" providerId="ADAL" clId="{E08E3CA7-C678-4BB8-9BAD-BCEECB220EBE}"/>
    <pc:docChg chg="custSel modSld">
      <pc:chgData name="Dipesh Vibhakar" userId="37c62530-8185-493a-87d6-4e64a47730fe" providerId="ADAL" clId="{E08E3CA7-C678-4BB8-9BAD-BCEECB220EBE}" dt="2022-07-11T16:24:08.703" v="5" actId="1076"/>
      <pc:docMkLst>
        <pc:docMk/>
      </pc:docMkLst>
      <pc:sldChg chg="addSp delSp modSp mod">
        <pc:chgData name="Dipesh Vibhakar" userId="37c62530-8185-493a-87d6-4e64a47730fe" providerId="ADAL" clId="{E08E3CA7-C678-4BB8-9BAD-BCEECB220EBE}" dt="2022-07-11T16:24:08.703" v="5" actId="1076"/>
        <pc:sldMkLst>
          <pc:docMk/>
          <pc:sldMk cId="3329370280" sldId="4566"/>
        </pc:sldMkLst>
        <pc:spChg chg="mod">
          <ac:chgData name="Dipesh Vibhakar" userId="37c62530-8185-493a-87d6-4e64a47730fe" providerId="ADAL" clId="{E08E3CA7-C678-4BB8-9BAD-BCEECB220EBE}" dt="2022-07-11T16:23:57.790" v="1" actId="20577"/>
          <ac:spMkLst>
            <pc:docMk/>
            <pc:sldMk cId="3329370280" sldId="4566"/>
            <ac:spMk id="2" creationId="{2A5EF40C-D7EC-AC4B-942B-991478A7DA54}"/>
          </ac:spMkLst>
        </pc:spChg>
        <pc:spChg chg="add del mod">
          <ac:chgData name="Dipesh Vibhakar" userId="37c62530-8185-493a-87d6-4e64a47730fe" providerId="ADAL" clId="{E08E3CA7-C678-4BB8-9BAD-BCEECB220EBE}" dt="2022-07-11T16:24:04.362" v="4" actId="478"/>
          <ac:spMkLst>
            <pc:docMk/>
            <pc:sldMk cId="3329370280" sldId="4566"/>
            <ac:spMk id="4" creationId="{394EC1BE-EAB8-8324-8443-2B7985EA38B3}"/>
          </ac:spMkLst>
        </pc:spChg>
        <pc:spChg chg="del">
          <ac:chgData name="Dipesh Vibhakar" userId="37c62530-8185-493a-87d6-4e64a47730fe" providerId="ADAL" clId="{E08E3CA7-C678-4BB8-9BAD-BCEECB220EBE}" dt="2022-07-11T16:24:00.828" v="2" actId="478"/>
          <ac:spMkLst>
            <pc:docMk/>
            <pc:sldMk cId="3329370280" sldId="4566"/>
            <ac:spMk id="6" creationId="{A5BC5C4A-1BDC-AE77-2C00-FF6A70F6FBC7}"/>
          </ac:spMkLst>
        </pc:spChg>
        <pc:spChg chg="add mod">
          <ac:chgData name="Dipesh Vibhakar" userId="37c62530-8185-493a-87d6-4e64a47730fe" providerId="ADAL" clId="{E08E3CA7-C678-4BB8-9BAD-BCEECB220EBE}" dt="2022-07-11T16:24:08.703" v="5" actId="1076"/>
          <ac:spMkLst>
            <pc:docMk/>
            <pc:sldMk cId="3329370280" sldId="4566"/>
            <ac:spMk id="9" creationId="{6FE244C7-47CB-696B-0B41-4913A6D390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10/26/2023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10/26/2023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15" name="Picture 11">
            <a:extLst>
              <a:ext uri="{FF2B5EF4-FFF2-40B4-BE49-F238E27FC236}">
                <a16:creationId xmlns:a16="http://schemas.microsoft.com/office/drawing/2014/main" id="{FD3D07BF-AA98-A5E9-D4AD-E9F2F4024DB9}"/>
              </a:ext>
            </a:extLst>
          </p:cNvPr>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72BF4351-E507-F951-934D-6F1AD3055EDD}"/>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11">
            <a:extLst>
              <a:ext uri="{FF2B5EF4-FFF2-40B4-BE49-F238E27FC236}">
                <a16:creationId xmlns:a16="http://schemas.microsoft.com/office/drawing/2014/main" id="{8F0AFB73-1C55-9085-9D17-96075B669C71}"/>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D96C3C-FB1A-AAA9-A525-1A78DBC697EB}"/>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87134D5-DEBB-B67B-84B3-64D4395A376D}"/>
              </a:ext>
            </a:extLst>
          </p:cNvPr>
          <p:cNvPicPr>
            <a:picLocks noChangeAspect="1"/>
          </p:cNvPicPr>
          <p:nvPr userDrawn="1"/>
        </p:nvPicPr>
        <p:blipFill>
          <a:blip r:embed="rId6"/>
          <a:stretch>
            <a:fillRect/>
          </a:stretch>
        </p:blipFill>
        <p:spPr>
          <a:xfrm>
            <a:off x="3529482" y="316350"/>
            <a:ext cx="2810633" cy="341957"/>
          </a:xfrm>
          <a:prstGeom prst="rect">
            <a:avLst/>
          </a:prstGeom>
        </p:spPr>
      </p:pic>
    </p:spTree>
  </p:cSld>
  <p:clrMap bg1="lt1" tx1="dk1" bg2="lt2" tx2="dk2" accent1="accent1" accent2="accent2" accent3="accent3" accent4="accent4" accent5="accent5" accent6="accent6" hlink="hlink" folHlink="folHlink"/>
  <p:sldLayoutIdLst>
    <p:sldLayoutId id="2147483894" r:id="rId1"/>
    <p:sldLayoutId id="2147483895" r:id="rId2"/>
    <p:sldLayoutId id="2147483889"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33670"/>
            <a:ext cx="12192000" cy="534808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5 – CHARTING</a:t>
            </a:r>
          </a:p>
        </p:txBody>
      </p:sp>
      <p:sp>
        <p:nvSpPr>
          <p:cNvPr id="9" name="Text Placeholder 1">
            <a:extLst>
              <a:ext uri="{FF2B5EF4-FFF2-40B4-BE49-F238E27FC236}">
                <a16:creationId xmlns:a16="http://schemas.microsoft.com/office/drawing/2014/main" id="{6FE244C7-47CB-696B-0B41-4913A6D390A9}"/>
              </a:ext>
            </a:extLst>
          </p:cNvPr>
          <p:cNvSpPr txBox="1">
            <a:spLocks/>
          </p:cNvSpPr>
          <p:nvPr/>
        </p:nvSpPr>
        <p:spPr>
          <a:xfrm>
            <a:off x="306067" y="4210315"/>
            <a:ext cx="5904086" cy="503957"/>
          </a:xfrm>
          <a:prstGeom prst="rect">
            <a:avLst/>
          </a:prstGeom>
        </p:spPr>
        <p:txBody>
          <a:bodyPr/>
          <a:lstStyle>
            <a:lvl1pPr marL="0" indent="0" algn="l" rtl="0" eaLnBrk="1" fontAlgn="base" hangingPunct="1">
              <a:spcBef>
                <a:spcPct val="20000"/>
              </a:spcBef>
              <a:spcAft>
                <a:spcPct val="0"/>
              </a:spcAft>
              <a:buFont typeface="Arial" panose="020B0604020202020204" pitchFamily="34" charset="0"/>
              <a:buNone/>
              <a:defRPr lang="en-GB" sz="1800" kern="1200" dirty="0">
                <a:solidFill>
                  <a:schemeClr val="bg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SG" dirty="0"/>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The </a:t>
            </a:r>
            <a:r>
              <a:rPr lang="en-US" b="1" dirty="0">
                <a:latin typeface="Sabon Next LT" panose="02000500000000000000" pitchFamily="2" charset="0"/>
                <a:cs typeface="Sabon Next LT" panose="02000500000000000000" pitchFamily="2" charset="0"/>
              </a:rPr>
              <a:t>Insert</a:t>
            </a:r>
            <a:r>
              <a:rPr lang="en-US" dirty="0">
                <a:latin typeface="Sabon Next LT" panose="02000500000000000000" pitchFamily="2" charset="0"/>
                <a:cs typeface="Sabon Next LT" panose="02000500000000000000" pitchFamily="2" charset="0"/>
              </a:rPr>
              <a:t> tab and inserting charts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Improving Excel’s defaults, 1 – labels and axes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Improving Excel’s defaults, 2 – title and palette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Do’s and don’t s of charting</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dirty="0"/>
              <a:t>The </a:t>
            </a:r>
            <a:r>
              <a:rPr lang="en-CA" b="1" dirty="0"/>
              <a:t>INSERT </a:t>
            </a:r>
            <a:r>
              <a:rPr lang="en-CA" dirty="0"/>
              <a:t>tab and inserting charts</a:t>
            </a:r>
            <a:endParaRPr lang="en-US" dirty="0"/>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3578224" cy="338554"/>
          </a:xfrm>
          <a:prstGeom prst="rect">
            <a:avLst/>
          </a:prstGeom>
          <a:noFill/>
        </p:spPr>
        <p:txBody>
          <a:bodyPr wrap="none" rtlCol="0">
            <a:spAutoFit/>
          </a:bodyPr>
          <a:lstStyle/>
          <a:p>
            <a:r>
              <a:rPr lang="en-GB" sz="1600" dirty="0">
                <a:latin typeface="Sabon Next LT" panose="02000500000000000000" pitchFamily="2" charset="0"/>
                <a:cs typeface="Sabon Next LT" panose="02000500000000000000" pitchFamily="2" charset="0"/>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1931939" cy="338554"/>
          </a:xfrm>
          <a:prstGeom prst="rect">
            <a:avLst/>
          </a:prstGeom>
          <a:noFill/>
        </p:spPr>
        <p:txBody>
          <a:bodyPr wrap="none" rtlCol="0">
            <a:spAutoFit/>
          </a:bodyPr>
          <a:lstStyle/>
          <a:p>
            <a:r>
              <a:rPr lang="en-GB" sz="1600" dirty="0">
                <a:latin typeface="Sabon Next LT" panose="02000500000000000000" pitchFamily="2" charset="0"/>
                <a:cs typeface="Sabon Next LT" panose="02000500000000000000" pitchFamily="2" charset="0"/>
              </a:rPr>
              <a:t>Click the </a:t>
            </a:r>
            <a:r>
              <a:rPr lang="en-GB" sz="1600" b="1" dirty="0">
                <a:latin typeface="Sabon Next LT" panose="02000500000000000000" pitchFamily="2" charset="0"/>
                <a:cs typeface="Sabon Next LT" panose="02000500000000000000" pitchFamily="2" charset="0"/>
              </a:rPr>
              <a:t>Insert </a:t>
            </a:r>
            <a:r>
              <a:rPr lang="en-GB" sz="1600" dirty="0">
                <a:latin typeface="Sabon Next LT" panose="02000500000000000000" pitchFamily="2" charset="0"/>
                <a:cs typeface="Sabon Next LT" panose="02000500000000000000" pitchFamily="2" charset="0"/>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3746538" cy="338554"/>
          </a:xfrm>
          <a:prstGeom prst="rect">
            <a:avLst/>
          </a:prstGeom>
          <a:noFill/>
        </p:spPr>
        <p:txBody>
          <a:bodyPr wrap="none" rtlCol="0">
            <a:spAutoFit/>
          </a:bodyPr>
          <a:lstStyle/>
          <a:p>
            <a:r>
              <a:rPr lang="en-GB" sz="1600" dirty="0">
                <a:latin typeface="Sabon Next LT" panose="02000500000000000000" pitchFamily="2" charset="0"/>
                <a:cs typeface="Sabon Next LT" panose="02000500000000000000" pitchFamily="2" charset="0"/>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5836726" cy="338554"/>
          </a:xfrm>
          <a:prstGeom prst="rect">
            <a:avLst/>
          </a:prstGeom>
          <a:noFill/>
        </p:spPr>
        <p:txBody>
          <a:bodyPr wrap="none" lIns="91440" tIns="45720" rIns="91440" bIns="45720" rtlCol="0" anchor="t">
            <a:spAutoFit/>
          </a:bodyPr>
          <a:lstStyle/>
          <a:p>
            <a:r>
              <a:rPr lang="en-GB" sz="1600" dirty="0">
                <a:latin typeface="Sabon Next LT" panose="02000500000000000000" pitchFamily="2" charset="0"/>
                <a:cs typeface="Sabon Next LT" panose="02000500000000000000" pitchFamily="2" charset="0"/>
              </a:rPr>
              <a:t>Alternatively, create a chart in the same worksheet with </a:t>
            </a:r>
            <a:r>
              <a:rPr lang="en-US" sz="1600" b="1" dirty="0">
                <a:latin typeface="Sabon Next LT" panose="02000500000000000000" pitchFamily="2" charset="0"/>
                <a:cs typeface="Sabon Next LT" panose="02000500000000000000" pitchFamily="2" charset="0"/>
              </a:rPr>
              <a:t>ALT + F1</a:t>
            </a:r>
            <a:r>
              <a:rPr lang="en-US" sz="1600" dirty="0">
                <a:latin typeface="Sabon Next LT" panose="02000500000000000000" pitchFamily="2" charset="0"/>
                <a:cs typeface="Sabon Next LT" panose="02000500000000000000" pitchFamily="2" charset="0"/>
              </a:rPr>
              <a:t>.</a:t>
            </a:r>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3765419" cy="923330"/>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3960440"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Placing and colour makes the connection far clearer.</a:t>
            </a:r>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The default chart title tells us nothing about the chart.</a:t>
            </a:r>
            <a:br>
              <a:rPr lang="en-GB" dirty="0">
                <a:latin typeface="Sabon Next LT" panose="02000500000000000000" pitchFamily="2" charset="0"/>
                <a:cs typeface="Sabon Next LT" panose="02000500000000000000" pitchFamily="2" charset="0"/>
              </a:rPr>
            </a:b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We can click on it and manually write in the title, or …</a:t>
            </a:r>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use a formula.</a:t>
            </a:r>
            <a:br>
              <a:rPr lang="en-GB" dirty="0">
                <a:latin typeface="Sabon Next LT" panose="02000500000000000000" pitchFamily="2" charset="0"/>
                <a:cs typeface="Sabon Next LT" panose="02000500000000000000" pitchFamily="2" charset="0"/>
              </a:rPr>
            </a:b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This method is more flexible and allows the chart to be re-used.</a:t>
            </a:r>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dirty="0"/>
              <a:t>Dos and Don’ts of charting</a:t>
            </a:r>
            <a:endParaRPr lang="en-US" dirty="0"/>
          </a:p>
        </p:txBody>
      </p:sp>
      <p:sp>
        <p:nvSpPr>
          <p:cNvPr id="4" name="Rectangle 3">
            <a:extLst>
              <a:ext uri="{FF2B5EF4-FFF2-40B4-BE49-F238E27FC236}">
                <a16:creationId xmlns:a16="http://schemas.microsoft.com/office/drawing/2014/main" id="{AE977E3D-B325-5FD0-A844-89A77D9DC05A}"/>
              </a:ext>
            </a:extLst>
          </p:cNvPr>
          <p:cNvSpPr/>
          <p:nvPr/>
        </p:nvSpPr>
        <p:spPr>
          <a:xfrm>
            <a:off x="2162933"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rgbClr val="D65E00"/>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2066466"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abon Next LT" panose="02000500000000000000" pitchFamily="2" charset="0"/>
                <a:cs typeface="Sabon Next LT" panose="02000500000000000000" pitchFamily="2" charset="0"/>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2066466" y="3439702"/>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abon Next LT" panose="02000500000000000000" pitchFamily="2" charset="0"/>
                <a:cs typeface="Sabon Next LT" panose="02000500000000000000" pitchFamily="2" charset="0"/>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2066466"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abon Next LT" panose="02000500000000000000" pitchFamily="2" charset="0"/>
                <a:cs typeface="Sabon Next LT" panose="02000500000000000000" pitchFamily="2" charset="0"/>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abon Next LT" panose="02000500000000000000" pitchFamily="2" charset="0"/>
                <a:cs typeface="Sabon Next LT" panose="02000500000000000000" pitchFamily="2" charset="0"/>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abon Next LT" panose="02000500000000000000" pitchFamily="2" charset="0"/>
                <a:cs typeface="Sabon Next LT" panose="02000500000000000000" pitchFamily="2" charset="0"/>
              </a:rPr>
              <a:t>Assume the suggested chart is always the right one for your data.</a:t>
            </a:r>
          </a:p>
        </p:txBody>
      </p:sp>
    </p:spTree>
    <p:extLst>
      <p:ext uri="{BB962C8B-B14F-4D97-AF65-F5344CB8AC3E}">
        <p14:creationId xmlns:p14="http://schemas.microsoft.com/office/powerpoint/2010/main" val="28320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0EA0C221-ED51-492D-BD1E-8BBBA6B11909}">
  <ds:schemaRefs>
    <ds:schemaRef ds:uri="http://purl.org/dc/elements/1.1/"/>
    <ds:schemaRef ds:uri="563f4685-7473-4039-a801-c2532644dcd1"/>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schemas.openxmlformats.org/package/2006/metadata/core-properties"/>
    <ds:schemaRef ds:uri="d71b1705-8ce6-48a6-82d2-3f914472a107"/>
    <ds:schemaRef ds:uri="http://purl.org/dc/dcmitype/"/>
    <ds:schemaRef ds:uri="059fecdb-ee26-4135-81c8-712a955c51df"/>
    <ds:schemaRef ds:uri="26d2fa48-a9bb-4686-8122-5406e5c0c038"/>
    <ds:schemaRef ds:uri="http://schemas.microsoft.com/sharepoint/v3"/>
  </ds:schemaRefs>
</ds:datastoreItem>
</file>

<file path=customXml/itemProps3.xml><?xml version="1.0" encoding="utf-8"?>
<ds:datastoreItem xmlns:ds="http://schemas.openxmlformats.org/officeDocument/2006/customXml" ds:itemID="{CA901BEF-53D1-4C58-8C76-C458313CE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Date holder</Template>
  <TotalTime>1947</TotalTime>
  <Words>930</Words>
  <Application>Microsoft Office PowerPoint</Application>
  <PresentationFormat>Widescreen</PresentationFormat>
  <Paragraphs>84</Paragraphs>
  <Slides>9</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Hector Payne</cp:lastModifiedBy>
  <cp:revision>50</cp:revision>
  <cp:lastPrinted>2015-03-16T15:03:50Z</cp:lastPrinted>
  <dcterms:created xsi:type="dcterms:W3CDTF">2021-10-18T15:46:15Z</dcterms:created>
  <dcterms:modified xsi:type="dcterms:W3CDTF">2023-10-26T10:29:52Z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