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7"/>
  </p:notesMasterIdLst>
  <p:handoutMasterIdLst>
    <p:handoutMasterId r:id="rId18"/>
  </p:handoutMasterIdLst>
  <p:sldIdLst>
    <p:sldId id="4566" r:id="rId8"/>
    <p:sldId id="4625" r:id="rId9"/>
    <p:sldId id="4626" r:id="rId10"/>
    <p:sldId id="4627" r:id="rId11"/>
    <p:sldId id="4628" r:id="rId12"/>
    <p:sldId id="4629" r:id="rId13"/>
    <p:sldId id="4630" r:id="rId14"/>
    <p:sldId id="4631" r:id="rId15"/>
    <p:sldId id="4624"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0DAEC-C086-4426-BA9F-E89B59EB545B}" v="7" dt="2023-10-27T01:48:39.301"/>
    <p1510:client id="{A9812EE6-A9BC-4D14-8CC6-E096A780DD26}" v="6" dt="2023-10-27T01:40:35.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4020"/>
        <p:guide pos="7605"/>
        <p:guide pos="6244"/>
        <p:guide orient="horz" pos="3725"/>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194E9B2E-E1DC-6440-BF44-9A0B7C43BE51}"/>
    <pc:docChg chg="modSld">
      <pc:chgData name="Kate Chandler" userId="8a3d13cf-5647-4bd7-b722-6be0edbeedff" providerId="ADAL" clId="{194E9B2E-E1DC-6440-BF44-9A0B7C43BE51}" dt="2022-05-31T13:16:05.426" v="5" actId="14100"/>
      <pc:docMkLst>
        <pc:docMk/>
      </pc:docMkLst>
      <pc:sldChg chg="modSp mod">
        <pc:chgData name="Kate Chandler" userId="8a3d13cf-5647-4bd7-b722-6be0edbeedff" providerId="ADAL" clId="{194E9B2E-E1DC-6440-BF44-9A0B7C43BE51}" dt="2022-05-31T13:15:43.520" v="0" actId="14100"/>
        <pc:sldMkLst>
          <pc:docMk/>
          <pc:sldMk cId="3329370280" sldId="4566"/>
        </pc:sldMkLst>
        <pc:picChg chg="mod">
          <ac:chgData name="Kate Chandler" userId="8a3d13cf-5647-4bd7-b722-6be0edbeedff" providerId="ADAL" clId="{194E9B2E-E1DC-6440-BF44-9A0B7C43BE51}" dt="2022-05-31T13:15:43.520" v="0" actId="14100"/>
          <ac:picMkLst>
            <pc:docMk/>
            <pc:sldMk cId="3329370280" sldId="4566"/>
            <ac:picMk id="5" creationId="{F52143A6-7198-5804-7E4C-7DE27B9992A8}"/>
          </ac:picMkLst>
        </pc:picChg>
      </pc:sldChg>
      <pc:sldChg chg="modSp mod">
        <pc:chgData name="Kate Chandler" userId="8a3d13cf-5647-4bd7-b722-6be0edbeedff" providerId="ADAL" clId="{194E9B2E-E1DC-6440-BF44-9A0B7C43BE51}" dt="2022-05-31T13:15:47.668" v="2" actId="207"/>
        <pc:sldMkLst>
          <pc:docMk/>
          <pc:sldMk cId="3042475142" sldId="4625"/>
        </pc:sldMkLst>
        <pc:spChg chg="mod">
          <ac:chgData name="Kate Chandler" userId="8a3d13cf-5647-4bd7-b722-6be0edbeedff" providerId="ADAL" clId="{194E9B2E-E1DC-6440-BF44-9A0B7C43BE51}" dt="2022-05-31T13:15:47.668" v="2" actId="207"/>
          <ac:spMkLst>
            <pc:docMk/>
            <pc:sldMk cId="3042475142" sldId="4625"/>
            <ac:spMk id="5" creationId="{AB911940-5E0B-FAFC-F5AD-9C2704D41DAB}"/>
          </ac:spMkLst>
        </pc:spChg>
      </pc:sldChg>
      <pc:sldChg chg="modSp mod">
        <pc:chgData name="Kate Chandler" userId="8a3d13cf-5647-4bd7-b722-6be0edbeedff" providerId="ADAL" clId="{194E9B2E-E1DC-6440-BF44-9A0B7C43BE51}" dt="2022-05-31T13:16:05.426" v="5" actId="14100"/>
        <pc:sldMkLst>
          <pc:docMk/>
          <pc:sldMk cId="2832020158" sldId="4631"/>
        </pc:sldMkLst>
        <pc:spChg chg="mod">
          <ac:chgData name="Kate Chandler" userId="8a3d13cf-5647-4bd7-b722-6be0edbeedff" providerId="ADAL" clId="{194E9B2E-E1DC-6440-BF44-9A0B7C43BE51}" dt="2022-05-31T13:16:02.651" v="4" actId="14100"/>
          <ac:spMkLst>
            <pc:docMk/>
            <pc:sldMk cId="2832020158" sldId="4631"/>
            <ac:spMk id="4" creationId="{AE977E3D-B325-5FD0-A844-89A77D9DC05A}"/>
          </ac:spMkLst>
        </pc:spChg>
        <pc:spChg chg="mod">
          <ac:chgData name="Kate Chandler" userId="8a3d13cf-5647-4bd7-b722-6be0edbeedff" providerId="ADAL" clId="{194E9B2E-E1DC-6440-BF44-9A0B7C43BE51}" dt="2022-05-31T13:16:05.426" v="5" actId="14100"/>
          <ac:spMkLst>
            <pc:docMk/>
            <pc:sldMk cId="2832020158" sldId="4631"/>
            <ac:spMk id="5" creationId="{CFDA30E8-87AD-B723-5627-9092D3980879}"/>
          </ac:spMkLst>
        </pc:spChg>
      </pc:sldChg>
    </pc:docChg>
  </pc:docChgLst>
  <pc:docChgLst>
    <pc:chgData name="Tzyy Ong" userId="4e42200c-9974-43c7-991d-a56060a6dffe" providerId="ADAL" clId="{A9812EE6-A9BC-4D14-8CC6-E096A780DD26}"/>
    <pc:docChg chg="custSel modSld modMainMaster">
      <pc:chgData name="Tzyy Ong" userId="4e42200c-9974-43c7-991d-a56060a6dffe" providerId="ADAL" clId="{A9812EE6-A9BC-4D14-8CC6-E096A780DD26}" dt="2023-10-27T01:41:49.414" v="17" actId="1076"/>
      <pc:docMkLst>
        <pc:docMk/>
      </pc:docMkLst>
      <pc:sldChg chg="addSp modSp mod chgLayout">
        <pc:chgData name="Tzyy Ong" userId="4e42200c-9974-43c7-991d-a56060a6dffe" providerId="ADAL" clId="{A9812EE6-A9BC-4D14-8CC6-E096A780DD26}" dt="2023-10-27T01:40:50.698" v="14" actId="700"/>
        <pc:sldMkLst>
          <pc:docMk/>
          <pc:sldMk cId="3329370280" sldId="4566"/>
        </pc:sldMkLst>
        <pc:spChg chg="mod ord">
          <ac:chgData name="Tzyy Ong" userId="4e42200c-9974-43c7-991d-a56060a6dffe" providerId="ADAL" clId="{A9812EE6-A9BC-4D14-8CC6-E096A780DD26}" dt="2023-10-27T01:40:50.698" v="14" actId="700"/>
          <ac:spMkLst>
            <pc:docMk/>
            <pc:sldMk cId="3329370280" sldId="4566"/>
            <ac:spMk id="2" creationId="{2A5EF40C-D7EC-AC4B-942B-991478A7DA54}"/>
          </ac:spMkLst>
        </pc:spChg>
        <pc:spChg chg="add mod ord">
          <ac:chgData name="Tzyy Ong" userId="4e42200c-9974-43c7-991d-a56060a6dffe" providerId="ADAL" clId="{A9812EE6-A9BC-4D14-8CC6-E096A780DD26}" dt="2023-10-27T01:40:50.698" v="14" actId="700"/>
          <ac:spMkLst>
            <pc:docMk/>
            <pc:sldMk cId="3329370280" sldId="4566"/>
            <ac:spMk id="3" creationId="{969F230F-2CFE-D77F-E35D-6BDC26B07F12}"/>
          </ac:spMkLst>
        </pc:spChg>
        <pc:spChg chg="mod ord">
          <ac:chgData name="Tzyy Ong" userId="4e42200c-9974-43c7-991d-a56060a6dffe" providerId="ADAL" clId="{A9812EE6-A9BC-4D14-8CC6-E096A780DD26}" dt="2023-10-27T01:40:50.698" v="14" actId="700"/>
          <ac:spMkLst>
            <pc:docMk/>
            <pc:sldMk cId="3329370280" sldId="4566"/>
            <ac:spMk id="8" creationId="{A14E3CDB-503D-2795-52EA-B747FF8C7081}"/>
          </ac:spMkLst>
        </pc:spChg>
      </pc:sldChg>
      <pc:sldChg chg="modSp mod">
        <pc:chgData name="Tzyy Ong" userId="4e42200c-9974-43c7-991d-a56060a6dffe" providerId="ADAL" clId="{A9812EE6-A9BC-4D14-8CC6-E096A780DD26}" dt="2023-10-27T01:41:25.552" v="16" actId="14100"/>
        <pc:sldMkLst>
          <pc:docMk/>
          <pc:sldMk cId="2305415163" sldId="4627"/>
        </pc:sldMkLst>
        <pc:spChg chg="mod">
          <ac:chgData name="Tzyy Ong" userId="4e42200c-9974-43c7-991d-a56060a6dffe" providerId="ADAL" clId="{A9812EE6-A9BC-4D14-8CC6-E096A780DD26}" dt="2023-10-27T01:41:21.009" v="15" actId="14100"/>
          <ac:spMkLst>
            <pc:docMk/>
            <pc:sldMk cId="2305415163" sldId="4627"/>
            <ac:spMk id="5" creationId="{11483F10-4A87-C066-B86B-B12ED6FA6912}"/>
          </ac:spMkLst>
        </pc:spChg>
        <pc:spChg chg="mod">
          <ac:chgData name="Tzyy Ong" userId="4e42200c-9974-43c7-991d-a56060a6dffe" providerId="ADAL" clId="{A9812EE6-A9BC-4D14-8CC6-E096A780DD26}" dt="2023-10-27T01:41:25.552" v="16" actId="14100"/>
          <ac:spMkLst>
            <pc:docMk/>
            <pc:sldMk cId="2305415163" sldId="4627"/>
            <ac:spMk id="6" creationId="{FA414077-2F96-1B99-EC73-46FBE0E76376}"/>
          </ac:spMkLst>
        </pc:spChg>
      </pc:sldChg>
      <pc:sldChg chg="modSp mod">
        <pc:chgData name="Tzyy Ong" userId="4e42200c-9974-43c7-991d-a56060a6dffe" providerId="ADAL" clId="{A9812EE6-A9BC-4D14-8CC6-E096A780DD26}" dt="2023-10-27T01:41:49.414" v="17" actId="1076"/>
        <pc:sldMkLst>
          <pc:docMk/>
          <pc:sldMk cId="2832020158" sldId="4631"/>
        </pc:sldMkLst>
        <pc:spChg chg="mod">
          <ac:chgData name="Tzyy Ong" userId="4e42200c-9974-43c7-991d-a56060a6dffe" providerId="ADAL" clId="{A9812EE6-A9BC-4D14-8CC6-E096A780DD26}" dt="2023-10-27T01:41:49.414" v="17" actId="1076"/>
          <ac:spMkLst>
            <pc:docMk/>
            <pc:sldMk cId="2832020158" sldId="4631"/>
            <ac:spMk id="4" creationId="{AE977E3D-B325-5FD0-A844-89A77D9DC05A}"/>
          </ac:spMkLst>
        </pc:spChg>
        <pc:spChg chg="mod">
          <ac:chgData name="Tzyy Ong" userId="4e42200c-9974-43c7-991d-a56060a6dffe" providerId="ADAL" clId="{A9812EE6-A9BC-4D14-8CC6-E096A780DD26}" dt="2023-10-27T01:41:49.414" v="17" actId="1076"/>
          <ac:spMkLst>
            <pc:docMk/>
            <pc:sldMk cId="2832020158" sldId="4631"/>
            <ac:spMk id="6" creationId="{B7E374BF-28C4-ED1D-0C09-4CC65985CFE6}"/>
          </ac:spMkLst>
        </pc:spChg>
        <pc:spChg chg="mod">
          <ac:chgData name="Tzyy Ong" userId="4e42200c-9974-43c7-991d-a56060a6dffe" providerId="ADAL" clId="{A9812EE6-A9BC-4D14-8CC6-E096A780DD26}" dt="2023-10-27T01:41:49.414" v="17" actId="1076"/>
          <ac:spMkLst>
            <pc:docMk/>
            <pc:sldMk cId="2832020158" sldId="4631"/>
            <ac:spMk id="7" creationId="{066933BC-62A0-6C84-3F33-D3AF8C11B071}"/>
          </ac:spMkLst>
        </pc:spChg>
        <pc:spChg chg="mod">
          <ac:chgData name="Tzyy Ong" userId="4e42200c-9974-43c7-991d-a56060a6dffe" providerId="ADAL" clId="{A9812EE6-A9BC-4D14-8CC6-E096A780DD26}" dt="2023-10-27T01:41:49.414" v="17" actId="1076"/>
          <ac:spMkLst>
            <pc:docMk/>
            <pc:sldMk cId="2832020158" sldId="4631"/>
            <ac:spMk id="8" creationId="{D5C0D743-6DDD-8C0E-EDA3-753333BF550F}"/>
          </ac:spMkLst>
        </pc:spChg>
      </pc:sldChg>
      <pc:sldMasterChg chg="addSp delSp modSp mod">
        <pc:chgData name="Tzyy Ong" userId="4e42200c-9974-43c7-991d-a56060a6dffe" providerId="ADAL" clId="{A9812EE6-A9BC-4D14-8CC6-E096A780DD26}" dt="2023-10-27T01:40:45.712" v="13" actId="167"/>
        <pc:sldMasterMkLst>
          <pc:docMk/>
          <pc:sldMasterMk cId="0" sldId="2147483791"/>
        </pc:sldMasterMkLst>
        <pc:spChg chg="ord">
          <ac:chgData name="Tzyy Ong" userId="4e42200c-9974-43c7-991d-a56060a6dffe" providerId="ADAL" clId="{A9812EE6-A9BC-4D14-8CC6-E096A780DD26}" dt="2023-10-27T01:40:45.712" v="13" actId="167"/>
          <ac:spMkLst>
            <pc:docMk/>
            <pc:sldMasterMk cId="0" sldId="2147483791"/>
            <ac:spMk id="9" creationId="{6E2DF689-D51F-4F3B-92E0-1782B2DDC24F}"/>
          </ac:spMkLst>
        </pc:spChg>
        <pc:picChg chg="add del mod">
          <ac:chgData name="Tzyy Ong" userId="4e42200c-9974-43c7-991d-a56060a6dffe" providerId="ADAL" clId="{A9812EE6-A9BC-4D14-8CC6-E096A780DD26}" dt="2023-10-27T01:40:18.362" v="3" actId="478"/>
          <ac:picMkLst>
            <pc:docMk/>
            <pc:sldMasterMk cId="0" sldId="2147483791"/>
            <ac:picMk id="2" creationId="{59556432-48FE-56FD-0A99-31751FA78BCA}"/>
          </ac:picMkLst>
        </pc:picChg>
        <pc:picChg chg="add mod">
          <ac:chgData name="Tzyy Ong" userId="4e42200c-9974-43c7-991d-a56060a6dffe" providerId="ADAL" clId="{A9812EE6-A9BC-4D14-8CC6-E096A780DD26}" dt="2023-10-27T01:40:16.798" v="2"/>
          <ac:picMkLst>
            <pc:docMk/>
            <pc:sldMasterMk cId="0" sldId="2147483791"/>
            <ac:picMk id="3" creationId="{C2B509E0-1A64-39DE-B6E7-62794D0ED1BE}"/>
          </ac:picMkLst>
        </pc:picChg>
        <pc:picChg chg="add mod">
          <ac:chgData name="Tzyy Ong" userId="4e42200c-9974-43c7-991d-a56060a6dffe" providerId="ADAL" clId="{A9812EE6-A9BC-4D14-8CC6-E096A780DD26}" dt="2023-10-27T01:40:16.798" v="2"/>
          <ac:picMkLst>
            <pc:docMk/>
            <pc:sldMasterMk cId="0" sldId="2147483791"/>
            <ac:picMk id="5" creationId="{6A42CEFB-EE34-15E3-8EC2-5B228526E411}"/>
          </ac:picMkLst>
        </pc:picChg>
        <pc:picChg chg="del">
          <ac:chgData name="Tzyy Ong" userId="4e42200c-9974-43c7-991d-a56060a6dffe" providerId="ADAL" clId="{A9812EE6-A9BC-4D14-8CC6-E096A780DD26}" dt="2023-10-27T01:40:15.642" v="1" actId="478"/>
          <ac:picMkLst>
            <pc:docMk/>
            <pc:sldMasterMk cId="0" sldId="2147483791"/>
            <ac:picMk id="15" creationId="{FD3D07BF-AA98-A5E9-D4AD-E9F2F4024DB9}"/>
          </ac:picMkLst>
        </pc:picChg>
        <pc:cxnChg chg="add mod">
          <ac:chgData name="Tzyy Ong" userId="4e42200c-9974-43c7-991d-a56060a6dffe" providerId="ADAL" clId="{A9812EE6-A9BC-4D14-8CC6-E096A780DD26}" dt="2023-10-27T01:40:16.798" v="2"/>
          <ac:cxnSpMkLst>
            <pc:docMk/>
            <pc:sldMasterMk cId="0" sldId="2147483791"/>
            <ac:cxnSpMk id="4" creationId="{4AC4ABD3-5BFD-214D-E971-9BDDD8EC5676}"/>
          </ac:cxnSpMkLst>
        </pc:cxnChg>
        <pc:cxnChg chg="del">
          <ac:chgData name="Tzyy Ong" userId="4e42200c-9974-43c7-991d-a56060a6dffe" providerId="ADAL" clId="{A9812EE6-A9BC-4D14-8CC6-E096A780DD26}" dt="2023-10-27T01:40:15.642" v="1" actId="478"/>
          <ac:cxnSpMkLst>
            <pc:docMk/>
            <pc:sldMasterMk cId="0" sldId="2147483791"/>
            <ac:cxnSpMk id="16" creationId="{72BF4351-E507-F951-934D-6F1AD3055EDD}"/>
          </ac:cxnSpMkLst>
        </pc:cxnChg>
      </pc:sldMasterChg>
      <pc:sldMasterChg chg="addSp delSp modSp mod modSldLayout sldLayoutOrd">
        <pc:chgData name="Tzyy Ong" userId="4e42200c-9974-43c7-991d-a56060a6dffe" providerId="ADAL" clId="{A9812EE6-A9BC-4D14-8CC6-E096A780DD26}" dt="2023-10-27T01:40:30.666" v="9" actId="478"/>
        <pc:sldMasterMkLst>
          <pc:docMk/>
          <pc:sldMasterMk cId="0" sldId="2147483802"/>
        </pc:sldMasterMkLst>
        <pc:picChg chg="add del mod">
          <ac:chgData name="Tzyy Ong" userId="4e42200c-9974-43c7-991d-a56060a6dffe" providerId="ADAL" clId="{A9812EE6-A9BC-4D14-8CC6-E096A780DD26}" dt="2023-10-27T01:40:30.666" v="9" actId="478"/>
          <ac:picMkLst>
            <pc:docMk/>
            <pc:sldMasterMk cId="0" sldId="2147483802"/>
            <ac:picMk id="2" creationId="{2CA70BB2-C8AD-39EA-E458-143BC451C8F3}"/>
          </ac:picMkLst>
        </pc:picChg>
        <pc:picChg chg="add mod">
          <ac:chgData name="Tzyy Ong" userId="4e42200c-9974-43c7-991d-a56060a6dffe" providerId="ADAL" clId="{A9812EE6-A9BC-4D14-8CC6-E096A780DD26}" dt="2023-10-27T01:40:28.242" v="8"/>
          <ac:picMkLst>
            <pc:docMk/>
            <pc:sldMasterMk cId="0" sldId="2147483802"/>
            <ac:picMk id="3" creationId="{15DF5E9B-8A3B-AB95-D782-E872B56AA529}"/>
          </ac:picMkLst>
        </pc:picChg>
        <pc:picChg chg="add mod">
          <ac:chgData name="Tzyy Ong" userId="4e42200c-9974-43c7-991d-a56060a6dffe" providerId="ADAL" clId="{A9812EE6-A9BC-4D14-8CC6-E096A780DD26}" dt="2023-10-27T01:40:28.242" v="8"/>
          <ac:picMkLst>
            <pc:docMk/>
            <pc:sldMasterMk cId="0" sldId="2147483802"/>
            <ac:picMk id="5" creationId="{28B174A7-6145-120C-DB04-8779036FF2E1}"/>
          </ac:picMkLst>
        </pc:picChg>
        <pc:picChg chg="del">
          <ac:chgData name="Tzyy Ong" userId="4e42200c-9974-43c7-991d-a56060a6dffe" providerId="ADAL" clId="{A9812EE6-A9BC-4D14-8CC6-E096A780DD26}" dt="2023-10-27T01:40:27.090" v="7" actId="478"/>
          <ac:picMkLst>
            <pc:docMk/>
            <pc:sldMasterMk cId="0" sldId="2147483802"/>
            <ac:picMk id="6" creationId="{8F0AFB73-1C55-9085-9D17-96075B669C71}"/>
          </ac:picMkLst>
        </pc:picChg>
        <pc:picChg chg="del">
          <ac:chgData name="Tzyy Ong" userId="4e42200c-9974-43c7-991d-a56060a6dffe" providerId="ADAL" clId="{A9812EE6-A9BC-4D14-8CC6-E096A780DD26}" dt="2023-10-27T01:40:27.090" v="7" actId="478"/>
          <ac:picMkLst>
            <pc:docMk/>
            <pc:sldMasterMk cId="0" sldId="2147483802"/>
            <ac:picMk id="8" creationId="{D87134D5-DEBB-B67B-84B3-64D4395A376D}"/>
          </ac:picMkLst>
        </pc:picChg>
        <pc:cxnChg chg="add mod">
          <ac:chgData name="Tzyy Ong" userId="4e42200c-9974-43c7-991d-a56060a6dffe" providerId="ADAL" clId="{A9812EE6-A9BC-4D14-8CC6-E096A780DD26}" dt="2023-10-27T01:40:28.242" v="8"/>
          <ac:cxnSpMkLst>
            <pc:docMk/>
            <pc:sldMasterMk cId="0" sldId="2147483802"/>
            <ac:cxnSpMk id="4" creationId="{543BCB70-2778-859E-ADF3-E0719FF255D8}"/>
          </ac:cxnSpMkLst>
        </pc:cxnChg>
        <pc:cxnChg chg="del">
          <ac:chgData name="Tzyy Ong" userId="4e42200c-9974-43c7-991d-a56060a6dffe" providerId="ADAL" clId="{A9812EE6-A9BC-4D14-8CC6-E096A780DD26}" dt="2023-10-27T01:40:27.090" v="7" actId="478"/>
          <ac:cxnSpMkLst>
            <pc:docMk/>
            <pc:sldMasterMk cId="0" sldId="2147483802"/>
            <ac:cxnSpMk id="7" creationId="{7FD96C3C-FB1A-AAA9-A525-1A78DBC697EB}"/>
          </ac:cxnSpMkLst>
        </pc:cxnChg>
        <pc:sldLayoutChg chg="ord">
          <pc:chgData name="Tzyy Ong" userId="4e42200c-9974-43c7-991d-a56060a6dffe" providerId="ADAL" clId="{A9812EE6-A9BC-4D14-8CC6-E096A780DD26}" dt="2023-10-27T01:40:25.119" v="5" actId="20578"/>
          <pc:sldLayoutMkLst>
            <pc:docMk/>
            <pc:sldMasterMk cId="0" sldId="2147483802"/>
            <pc:sldLayoutMk cId="3082651419" sldId="2147483889"/>
          </pc:sldLayoutMkLst>
        </pc:sldLayoutChg>
      </pc:sldMasterChg>
      <pc:sldMasterChg chg="addSp delSp modSp">
        <pc:chgData name="Tzyy Ong" userId="4e42200c-9974-43c7-991d-a56060a6dffe" providerId="ADAL" clId="{A9812EE6-A9BC-4D14-8CC6-E096A780DD26}" dt="2023-10-27T01:40:35.284" v="12" actId="478"/>
        <pc:sldMasterMkLst>
          <pc:docMk/>
          <pc:sldMasterMk cId="0" sldId="2147483805"/>
        </pc:sldMasterMkLst>
        <pc:picChg chg="add mod">
          <ac:chgData name="Tzyy Ong" userId="4e42200c-9974-43c7-991d-a56060a6dffe" providerId="ADAL" clId="{A9812EE6-A9BC-4D14-8CC6-E096A780DD26}" dt="2023-10-27T01:40:33.997" v="11"/>
          <ac:picMkLst>
            <pc:docMk/>
            <pc:sldMasterMk cId="0" sldId="2147483805"/>
            <ac:picMk id="2" creationId="{18870F4A-2C62-6220-F857-B814DB0B1EC1}"/>
          </ac:picMkLst>
        </pc:picChg>
        <pc:picChg chg="add del mod">
          <ac:chgData name="Tzyy Ong" userId="4e42200c-9974-43c7-991d-a56060a6dffe" providerId="ADAL" clId="{A9812EE6-A9BC-4D14-8CC6-E096A780DD26}" dt="2023-10-27T01:40:35.284" v="12" actId="478"/>
          <ac:picMkLst>
            <pc:docMk/>
            <pc:sldMasterMk cId="0" sldId="2147483805"/>
            <ac:picMk id="3" creationId="{15877948-A1E5-3A54-602B-17009456B8F2}"/>
          </ac:picMkLst>
        </pc:picChg>
        <pc:picChg chg="add del mod">
          <ac:chgData name="Tzyy Ong" userId="4e42200c-9974-43c7-991d-a56060a6dffe" providerId="ADAL" clId="{A9812EE6-A9BC-4D14-8CC6-E096A780DD26}" dt="2023-10-27T01:40:35.284" v="12" actId="478"/>
          <ac:picMkLst>
            <pc:docMk/>
            <pc:sldMasterMk cId="0" sldId="2147483805"/>
            <ac:picMk id="7" creationId="{04E7B2CD-E5E3-1650-1FC3-9D751F64DFD8}"/>
          </ac:picMkLst>
        </pc:picChg>
        <pc:cxnChg chg="add del mod">
          <ac:chgData name="Tzyy Ong" userId="4e42200c-9974-43c7-991d-a56060a6dffe" providerId="ADAL" clId="{A9812EE6-A9BC-4D14-8CC6-E096A780DD26}" dt="2023-10-27T01:40:35.284" v="12" actId="478"/>
          <ac:cxnSpMkLst>
            <pc:docMk/>
            <pc:sldMasterMk cId="0" sldId="2147483805"/>
            <ac:cxnSpMk id="6" creationId="{0A6C5BDD-2725-FF78-EB13-2F28A0F685C4}"/>
          </ac:cxnSpMkLst>
        </pc:cxnChg>
      </pc:sldMasterChg>
    </pc:docChg>
  </pc:docChgLst>
  <pc:docChgLst>
    <pc:chgData name="Dipesh Vibhakar" userId="37c62530-8185-493a-87d6-4e64a47730fe" providerId="ADAL" clId="{E08E3CA7-C678-4BB8-9BAD-BCEECB220EBE}"/>
    <pc:docChg chg="custSel modSld">
      <pc:chgData name="Dipesh Vibhakar" userId="37c62530-8185-493a-87d6-4e64a47730fe" providerId="ADAL" clId="{E08E3CA7-C678-4BB8-9BAD-BCEECB220EBE}" dt="2022-07-11T16:24:08.703" v="5" actId="1076"/>
      <pc:docMkLst>
        <pc:docMk/>
      </pc:docMkLst>
      <pc:sldChg chg="addSp delSp modSp mod">
        <pc:chgData name="Dipesh Vibhakar" userId="37c62530-8185-493a-87d6-4e64a47730fe" providerId="ADAL" clId="{E08E3CA7-C678-4BB8-9BAD-BCEECB220EBE}" dt="2022-07-11T16:24:08.703" v="5" actId="1076"/>
        <pc:sldMkLst>
          <pc:docMk/>
          <pc:sldMk cId="3329370280" sldId="4566"/>
        </pc:sldMkLst>
        <pc:spChg chg="mod">
          <ac:chgData name="Dipesh Vibhakar" userId="37c62530-8185-493a-87d6-4e64a47730fe" providerId="ADAL" clId="{E08E3CA7-C678-4BB8-9BAD-BCEECB220EBE}" dt="2022-07-11T16:23:57.790" v="1" actId="20577"/>
          <ac:spMkLst>
            <pc:docMk/>
            <pc:sldMk cId="3329370280" sldId="4566"/>
            <ac:spMk id="2" creationId="{2A5EF40C-D7EC-AC4B-942B-991478A7DA54}"/>
          </ac:spMkLst>
        </pc:spChg>
        <pc:spChg chg="add del mod">
          <ac:chgData name="Dipesh Vibhakar" userId="37c62530-8185-493a-87d6-4e64a47730fe" providerId="ADAL" clId="{E08E3CA7-C678-4BB8-9BAD-BCEECB220EBE}" dt="2022-07-11T16:24:04.362" v="4" actId="478"/>
          <ac:spMkLst>
            <pc:docMk/>
            <pc:sldMk cId="3329370280" sldId="4566"/>
            <ac:spMk id="4" creationId="{394EC1BE-EAB8-8324-8443-2B7985EA38B3}"/>
          </ac:spMkLst>
        </pc:spChg>
        <pc:spChg chg="del">
          <ac:chgData name="Dipesh Vibhakar" userId="37c62530-8185-493a-87d6-4e64a47730fe" providerId="ADAL" clId="{E08E3CA7-C678-4BB8-9BAD-BCEECB220EBE}" dt="2022-07-11T16:24:00.828" v="2" actId="478"/>
          <ac:spMkLst>
            <pc:docMk/>
            <pc:sldMk cId="3329370280" sldId="4566"/>
            <ac:spMk id="6" creationId="{A5BC5C4A-1BDC-AE77-2C00-FF6A70F6FBC7}"/>
          </ac:spMkLst>
        </pc:spChg>
        <pc:spChg chg="add mod">
          <ac:chgData name="Dipesh Vibhakar" userId="37c62530-8185-493a-87d6-4e64a47730fe" providerId="ADAL" clId="{E08E3CA7-C678-4BB8-9BAD-BCEECB220EBE}" dt="2022-07-11T16:24:08.703" v="5" actId="1076"/>
          <ac:spMkLst>
            <pc:docMk/>
            <pc:sldMk cId="3329370280" sldId="4566"/>
            <ac:spMk id="9" creationId="{6FE244C7-47CB-696B-0B41-4913A6D390A9}"/>
          </ac:spMkLst>
        </pc:spChg>
      </pc:sldChg>
    </pc:docChg>
  </pc:docChgLst>
  <pc:docChgLst>
    <pc:chgData name="Tzyy Ong" userId="4e42200c-9974-43c7-991d-a56060a6dffe" providerId="ADAL" clId="{0641317F-65F7-4185-98CE-54D9AD30F046}"/>
    <pc:docChg chg="custSel modSld">
      <pc:chgData name="Tzyy Ong" userId="4e42200c-9974-43c7-991d-a56060a6dffe" providerId="ADAL" clId="{0641317F-65F7-4185-98CE-54D9AD30F046}" dt="2022-07-07T08:04:31.192" v="9" actId="2711"/>
      <pc:docMkLst>
        <pc:docMk/>
      </pc:docMkLst>
      <pc:sldChg chg="modSp mod chgLayout">
        <pc:chgData name="Tzyy Ong" userId="4e42200c-9974-43c7-991d-a56060a6dffe" providerId="ADAL" clId="{0641317F-65F7-4185-98CE-54D9AD30F046}" dt="2022-07-07T08:03:37.852" v="1" actId="14100"/>
        <pc:sldMkLst>
          <pc:docMk/>
          <pc:sldMk cId="3329370280" sldId="4566"/>
        </pc:sldMkLst>
        <pc:spChg chg="mod ord">
          <ac:chgData name="Tzyy Ong" userId="4e42200c-9974-43c7-991d-a56060a6dffe" providerId="ADAL" clId="{0641317F-65F7-4185-98CE-54D9AD30F046}" dt="2022-07-07T08:03:31.513" v="0" actId="700"/>
          <ac:spMkLst>
            <pc:docMk/>
            <pc:sldMk cId="3329370280" sldId="4566"/>
            <ac:spMk id="2" creationId="{2A5EF40C-D7EC-AC4B-942B-991478A7DA54}"/>
          </ac:spMkLst>
        </pc:spChg>
        <pc:spChg chg="mod ord">
          <ac:chgData name="Tzyy Ong" userId="4e42200c-9974-43c7-991d-a56060a6dffe" providerId="ADAL" clId="{0641317F-65F7-4185-98CE-54D9AD30F046}" dt="2022-07-07T08:03:31.513" v="0" actId="700"/>
          <ac:spMkLst>
            <pc:docMk/>
            <pc:sldMk cId="3329370280" sldId="4566"/>
            <ac:spMk id="6" creationId="{A5BC5C4A-1BDC-AE77-2C00-FF6A70F6FBC7}"/>
          </ac:spMkLst>
        </pc:spChg>
        <pc:spChg chg="mod ord">
          <ac:chgData name="Tzyy Ong" userId="4e42200c-9974-43c7-991d-a56060a6dffe" providerId="ADAL" clId="{0641317F-65F7-4185-98CE-54D9AD30F046}" dt="2022-07-07T08:03:31.513" v="0" actId="700"/>
          <ac:spMkLst>
            <pc:docMk/>
            <pc:sldMk cId="3329370280" sldId="4566"/>
            <ac:spMk id="8" creationId="{A14E3CDB-503D-2795-52EA-B747FF8C7081}"/>
          </ac:spMkLst>
        </pc:spChg>
        <pc:picChg chg="mod">
          <ac:chgData name="Tzyy Ong" userId="4e42200c-9974-43c7-991d-a56060a6dffe" providerId="ADAL" clId="{0641317F-65F7-4185-98CE-54D9AD30F046}" dt="2022-07-07T08:03:37.852" v="1" actId="14100"/>
          <ac:picMkLst>
            <pc:docMk/>
            <pc:sldMk cId="3329370280" sldId="4566"/>
            <ac:picMk id="5" creationId="{F52143A6-7198-5804-7E4C-7DE27B9992A8}"/>
          </ac:picMkLst>
        </pc:picChg>
      </pc:sldChg>
      <pc:sldChg chg="modSp mod">
        <pc:chgData name="Tzyy Ong" userId="4e42200c-9974-43c7-991d-a56060a6dffe" providerId="ADAL" clId="{0641317F-65F7-4185-98CE-54D9AD30F046}" dt="2022-07-07T08:03:44.929" v="2" actId="14100"/>
        <pc:sldMkLst>
          <pc:docMk/>
          <pc:sldMk cId="3042475142" sldId="4625"/>
        </pc:sldMkLst>
        <pc:spChg chg="mod">
          <ac:chgData name="Tzyy Ong" userId="4e42200c-9974-43c7-991d-a56060a6dffe" providerId="ADAL" clId="{0641317F-65F7-4185-98CE-54D9AD30F046}" dt="2022-07-07T08:03:44.929" v="2" actId="14100"/>
          <ac:spMkLst>
            <pc:docMk/>
            <pc:sldMk cId="3042475142" sldId="4625"/>
            <ac:spMk id="6" creationId="{57157830-8A37-F182-7359-F77EA94DF704}"/>
          </ac:spMkLst>
        </pc:spChg>
      </pc:sldChg>
      <pc:sldChg chg="modSp mod">
        <pc:chgData name="Tzyy Ong" userId="4e42200c-9974-43c7-991d-a56060a6dffe" providerId="ADAL" clId="{0641317F-65F7-4185-98CE-54D9AD30F046}" dt="2022-07-07T08:03:56.877" v="3" actId="2711"/>
        <pc:sldMkLst>
          <pc:docMk/>
          <pc:sldMk cId="1983580094" sldId="4626"/>
        </pc:sldMkLst>
        <pc:spChg chg="mod">
          <ac:chgData name="Tzyy Ong" userId="4e42200c-9974-43c7-991d-a56060a6dffe" providerId="ADAL" clId="{0641317F-65F7-4185-98CE-54D9AD30F046}" dt="2022-07-07T08:03:56.877" v="3" actId="2711"/>
          <ac:spMkLst>
            <pc:docMk/>
            <pc:sldMk cId="1983580094" sldId="4626"/>
            <ac:spMk id="10" creationId="{81A27140-3A4B-D087-BC50-FEB63FC31913}"/>
          </ac:spMkLst>
        </pc:spChg>
        <pc:spChg chg="mod">
          <ac:chgData name="Tzyy Ong" userId="4e42200c-9974-43c7-991d-a56060a6dffe" providerId="ADAL" clId="{0641317F-65F7-4185-98CE-54D9AD30F046}" dt="2022-07-07T08:03:56.877" v="3" actId="2711"/>
          <ac:spMkLst>
            <pc:docMk/>
            <pc:sldMk cId="1983580094" sldId="4626"/>
            <ac:spMk id="11" creationId="{0DADCE41-D944-0897-6FB7-6B39F868DC9A}"/>
          </ac:spMkLst>
        </pc:spChg>
        <pc:spChg chg="mod">
          <ac:chgData name="Tzyy Ong" userId="4e42200c-9974-43c7-991d-a56060a6dffe" providerId="ADAL" clId="{0641317F-65F7-4185-98CE-54D9AD30F046}" dt="2022-07-07T08:03:56.877" v="3" actId="2711"/>
          <ac:spMkLst>
            <pc:docMk/>
            <pc:sldMk cId="1983580094" sldId="4626"/>
            <ac:spMk id="12" creationId="{765EFA35-95C0-2E73-65BC-AEBAB6D5F8D4}"/>
          </ac:spMkLst>
        </pc:spChg>
        <pc:spChg chg="mod">
          <ac:chgData name="Tzyy Ong" userId="4e42200c-9974-43c7-991d-a56060a6dffe" providerId="ADAL" clId="{0641317F-65F7-4185-98CE-54D9AD30F046}" dt="2022-07-07T08:03:56.877" v="3" actId="2711"/>
          <ac:spMkLst>
            <pc:docMk/>
            <pc:sldMk cId="1983580094" sldId="4626"/>
            <ac:spMk id="14" creationId="{8FCA28AA-F49C-7C4B-04D5-56A1EDEDA68E}"/>
          </ac:spMkLst>
        </pc:spChg>
      </pc:sldChg>
      <pc:sldChg chg="modSp mod">
        <pc:chgData name="Tzyy Ong" userId="4e42200c-9974-43c7-991d-a56060a6dffe" providerId="ADAL" clId="{0641317F-65F7-4185-98CE-54D9AD30F046}" dt="2022-07-07T08:04:07.794" v="5" actId="2711"/>
        <pc:sldMkLst>
          <pc:docMk/>
          <pc:sldMk cId="2305415163" sldId="4627"/>
        </pc:sldMkLst>
        <pc:spChg chg="mod">
          <ac:chgData name="Tzyy Ong" userId="4e42200c-9974-43c7-991d-a56060a6dffe" providerId="ADAL" clId="{0641317F-65F7-4185-98CE-54D9AD30F046}" dt="2022-07-07T08:04:07.794" v="5" actId="2711"/>
          <ac:spMkLst>
            <pc:docMk/>
            <pc:sldMk cId="2305415163" sldId="4627"/>
            <ac:spMk id="5" creationId="{11483F10-4A87-C066-B86B-B12ED6FA6912}"/>
          </ac:spMkLst>
        </pc:spChg>
        <pc:spChg chg="mod">
          <ac:chgData name="Tzyy Ong" userId="4e42200c-9974-43c7-991d-a56060a6dffe" providerId="ADAL" clId="{0641317F-65F7-4185-98CE-54D9AD30F046}" dt="2022-07-07T08:04:04.265" v="4" actId="2711"/>
          <ac:spMkLst>
            <pc:docMk/>
            <pc:sldMk cId="2305415163" sldId="4627"/>
            <ac:spMk id="6" creationId="{FA414077-2F96-1B99-EC73-46FBE0E76376}"/>
          </ac:spMkLst>
        </pc:spChg>
      </pc:sldChg>
      <pc:sldChg chg="modSp mod">
        <pc:chgData name="Tzyy Ong" userId="4e42200c-9974-43c7-991d-a56060a6dffe" providerId="ADAL" clId="{0641317F-65F7-4185-98CE-54D9AD30F046}" dt="2022-07-07T08:04:14.369" v="6" actId="2711"/>
        <pc:sldMkLst>
          <pc:docMk/>
          <pc:sldMk cId="2344157959" sldId="4628"/>
        </pc:sldMkLst>
        <pc:spChg chg="mod">
          <ac:chgData name="Tzyy Ong" userId="4e42200c-9974-43c7-991d-a56060a6dffe" providerId="ADAL" clId="{0641317F-65F7-4185-98CE-54D9AD30F046}" dt="2022-07-07T08:04:14.369" v="6" actId="2711"/>
          <ac:spMkLst>
            <pc:docMk/>
            <pc:sldMk cId="2344157959" sldId="4628"/>
            <ac:spMk id="5" creationId="{B81C4ED5-9D3F-BF67-96BF-6FC043DBB2F1}"/>
          </ac:spMkLst>
        </pc:spChg>
      </pc:sldChg>
      <pc:sldChg chg="modSp mod">
        <pc:chgData name="Tzyy Ong" userId="4e42200c-9974-43c7-991d-a56060a6dffe" providerId="ADAL" clId="{0641317F-65F7-4185-98CE-54D9AD30F046}" dt="2022-07-07T08:04:18.772" v="7" actId="2711"/>
        <pc:sldMkLst>
          <pc:docMk/>
          <pc:sldMk cId="3049165265" sldId="4629"/>
        </pc:sldMkLst>
        <pc:spChg chg="mod">
          <ac:chgData name="Tzyy Ong" userId="4e42200c-9974-43c7-991d-a56060a6dffe" providerId="ADAL" clId="{0641317F-65F7-4185-98CE-54D9AD30F046}" dt="2022-07-07T08:04:18.772" v="7" actId="2711"/>
          <ac:spMkLst>
            <pc:docMk/>
            <pc:sldMk cId="3049165265" sldId="4629"/>
            <ac:spMk id="5" creationId="{D931A179-A52C-382E-9356-943A04F382FD}"/>
          </ac:spMkLst>
        </pc:spChg>
      </pc:sldChg>
      <pc:sldChg chg="modSp mod">
        <pc:chgData name="Tzyy Ong" userId="4e42200c-9974-43c7-991d-a56060a6dffe" providerId="ADAL" clId="{0641317F-65F7-4185-98CE-54D9AD30F046}" dt="2022-07-07T08:04:23.132" v="8" actId="2711"/>
        <pc:sldMkLst>
          <pc:docMk/>
          <pc:sldMk cId="2363766926" sldId="4630"/>
        </pc:sldMkLst>
        <pc:spChg chg="mod">
          <ac:chgData name="Tzyy Ong" userId="4e42200c-9974-43c7-991d-a56060a6dffe" providerId="ADAL" clId="{0641317F-65F7-4185-98CE-54D9AD30F046}" dt="2022-07-07T08:04:23.132" v="8" actId="2711"/>
          <ac:spMkLst>
            <pc:docMk/>
            <pc:sldMk cId="2363766926" sldId="4630"/>
            <ac:spMk id="5" creationId="{3C2A4505-899D-FF60-C9FB-A3A5113A92C4}"/>
          </ac:spMkLst>
        </pc:spChg>
      </pc:sldChg>
      <pc:sldChg chg="modSp mod">
        <pc:chgData name="Tzyy Ong" userId="4e42200c-9974-43c7-991d-a56060a6dffe" providerId="ADAL" clId="{0641317F-65F7-4185-98CE-54D9AD30F046}" dt="2022-07-07T08:04:31.192" v="9" actId="2711"/>
        <pc:sldMkLst>
          <pc:docMk/>
          <pc:sldMk cId="2832020158" sldId="4631"/>
        </pc:sldMkLst>
        <pc:spChg chg="mod">
          <ac:chgData name="Tzyy Ong" userId="4e42200c-9974-43c7-991d-a56060a6dffe" providerId="ADAL" clId="{0641317F-65F7-4185-98CE-54D9AD30F046}" dt="2022-07-07T08:04:31.192" v="9" actId="2711"/>
          <ac:spMkLst>
            <pc:docMk/>
            <pc:sldMk cId="2832020158" sldId="4631"/>
            <ac:spMk id="6" creationId="{B7E374BF-28C4-ED1D-0C09-4CC65985CFE6}"/>
          </ac:spMkLst>
        </pc:spChg>
        <pc:spChg chg="mod">
          <ac:chgData name="Tzyy Ong" userId="4e42200c-9974-43c7-991d-a56060a6dffe" providerId="ADAL" clId="{0641317F-65F7-4185-98CE-54D9AD30F046}" dt="2022-07-07T08:04:31.192" v="9" actId="2711"/>
          <ac:spMkLst>
            <pc:docMk/>
            <pc:sldMk cId="2832020158" sldId="4631"/>
            <ac:spMk id="7" creationId="{066933BC-62A0-6C84-3F33-D3AF8C11B071}"/>
          </ac:spMkLst>
        </pc:spChg>
        <pc:spChg chg="mod">
          <ac:chgData name="Tzyy Ong" userId="4e42200c-9974-43c7-991d-a56060a6dffe" providerId="ADAL" clId="{0641317F-65F7-4185-98CE-54D9AD30F046}" dt="2022-07-07T08:04:31.192" v="9" actId="2711"/>
          <ac:spMkLst>
            <pc:docMk/>
            <pc:sldMk cId="2832020158" sldId="4631"/>
            <ac:spMk id="8" creationId="{D5C0D743-6DDD-8C0E-EDA3-753333BF550F}"/>
          </ac:spMkLst>
        </pc:spChg>
        <pc:spChg chg="mod">
          <ac:chgData name="Tzyy Ong" userId="4e42200c-9974-43c7-991d-a56060a6dffe" providerId="ADAL" clId="{0641317F-65F7-4185-98CE-54D9AD30F046}" dt="2022-07-07T08:04:31.192" v="9" actId="2711"/>
          <ac:spMkLst>
            <pc:docMk/>
            <pc:sldMk cId="2832020158" sldId="4631"/>
            <ac:spMk id="9" creationId="{C5049BF1-2C2F-13D6-AE30-C5552B3651CD}"/>
          </ac:spMkLst>
        </pc:spChg>
        <pc:spChg chg="mod">
          <ac:chgData name="Tzyy Ong" userId="4e42200c-9974-43c7-991d-a56060a6dffe" providerId="ADAL" clId="{0641317F-65F7-4185-98CE-54D9AD30F046}" dt="2022-07-07T08:04:31.192" v="9" actId="2711"/>
          <ac:spMkLst>
            <pc:docMk/>
            <pc:sldMk cId="2832020158" sldId="4631"/>
            <ac:spMk id="10" creationId="{3EB19099-F685-F6DF-1B3F-3CDFED89F1F2}"/>
          </ac:spMkLst>
        </pc:spChg>
      </pc:sldChg>
    </pc:docChg>
  </pc:docChgLst>
  <pc:docChgLst>
    <pc:chgData name="Tzyy Ong" userId="4e42200c-9974-43c7-991d-a56060a6dffe" providerId="ADAL" clId="{5F70DAEC-C086-4426-BA9F-E89B59EB545B}"/>
    <pc:docChg chg="undo custSel modSld">
      <pc:chgData name="Tzyy Ong" userId="4e42200c-9974-43c7-991d-a56060a6dffe" providerId="ADAL" clId="{5F70DAEC-C086-4426-BA9F-E89B59EB545B}" dt="2023-10-27T01:48:39.301" v="2"/>
      <pc:docMkLst>
        <pc:docMk/>
      </pc:docMkLst>
      <pc:sldChg chg="modSp mod">
        <pc:chgData name="Tzyy Ong" userId="4e42200c-9974-43c7-991d-a56060a6dffe" providerId="ADAL" clId="{5F70DAEC-C086-4426-BA9F-E89B59EB545B}" dt="2023-10-27T01:48:39.301" v="2"/>
        <pc:sldMkLst>
          <pc:docMk/>
          <pc:sldMk cId="3329370280" sldId="4566"/>
        </pc:sldMkLst>
        <pc:spChg chg="mod">
          <ac:chgData name="Tzyy Ong" userId="4e42200c-9974-43c7-991d-a56060a6dffe" providerId="ADAL" clId="{5F70DAEC-C086-4426-BA9F-E89B59EB545B}" dt="2023-10-27T01:48:39.301" v="2"/>
          <ac:spMkLst>
            <pc:docMk/>
            <pc:sldMk cId="3329370280" sldId="4566"/>
            <ac:spMk id="3" creationId="{969F230F-2CFE-D77F-E35D-6BDC26B07F12}"/>
          </ac:spMkLst>
        </pc:spChg>
      </pc:sldChg>
    </pc:docChg>
  </pc:docChgLst>
  <pc:docChgLst>
    <pc:chgData name="Hector Payne" userId="0979333d-9366-42b3-911c-e540675135ec" providerId="ADAL" clId="{4B501618-3408-4609-8CE3-2AA6EEDA818F}"/>
    <pc:docChg chg="custSel modSld modMainMaster">
      <pc:chgData name="Hector Payne" userId="0979333d-9366-42b3-911c-e540675135ec" providerId="ADAL" clId="{4B501618-3408-4609-8CE3-2AA6EEDA818F}" dt="2023-10-26T10:29:50.532" v="6" actId="20577"/>
      <pc:docMkLst>
        <pc:docMk/>
      </pc:docMkLst>
      <pc:sldChg chg="modSp mod">
        <pc:chgData name="Hector Payne" userId="0979333d-9366-42b3-911c-e540675135ec" providerId="ADAL" clId="{4B501618-3408-4609-8CE3-2AA6EEDA818F}" dt="2023-10-26T10:29:50.532" v="6" actId="20577"/>
        <pc:sldMkLst>
          <pc:docMk/>
          <pc:sldMk cId="3329370280" sldId="4566"/>
        </pc:sldMkLst>
        <pc:spChg chg="mod">
          <ac:chgData name="Hector Payne" userId="0979333d-9366-42b3-911c-e540675135ec" providerId="ADAL" clId="{4B501618-3408-4609-8CE3-2AA6EEDA818F}" dt="2023-10-26T10:29:40.015" v="3" actId="20577"/>
          <ac:spMkLst>
            <pc:docMk/>
            <pc:sldMk cId="3329370280" sldId="4566"/>
            <ac:spMk id="2" creationId="{2A5EF40C-D7EC-AC4B-942B-991478A7DA54}"/>
          </ac:spMkLst>
        </pc:spChg>
        <pc:spChg chg="mod">
          <ac:chgData name="Hector Payne" userId="0979333d-9366-42b3-911c-e540675135ec" providerId="ADAL" clId="{4B501618-3408-4609-8CE3-2AA6EEDA818F}" dt="2023-10-26T10:29:50.532" v="6" actId="20577"/>
          <ac:spMkLst>
            <pc:docMk/>
            <pc:sldMk cId="3329370280" sldId="4566"/>
            <ac:spMk id="8" creationId="{A14E3CDB-503D-2795-52EA-B747FF8C7081}"/>
          </ac:spMkLst>
        </pc:spChg>
        <pc:spChg chg="mod">
          <ac:chgData name="Hector Payne" userId="0979333d-9366-42b3-911c-e540675135ec" providerId="ADAL" clId="{4B501618-3408-4609-8CE3-2AA6EEDA818F}" dt="2023-10-26T10:29:47.064" v="4" actId="20577"/>
          <ac:spMkLst>
            <pc:docMk/>
            <pc:sldMk cId="3329370280" sldId="4566"/>
            <ac:spMk id="9" creationId="{6FE244C7-47CB-696B-0B41-4913A6D390A9}"/>
          </ac:spMkLst>
        </pc:spChg>
      </pc:sldChg>
      <pc:sldMasterChg chg="delSp mod">
        <pc:chgData name="Hector Payne" userId="0979333d-9366-42b3-911c-e540675135ec" providerId="ADAL" clId="{4B501618-3408-4609-8CE3-2AA6EEDA818F}" dt="2023-10-26T10:29:33.550" v="2" actId="478"/>
        <pc:sldMasterMkLst>
          <pc:docMk/>
          <pc:sldMasterMk cId="0" sldId="2147483791"/>
        </pc:sldMasterMkLst>
        <pc:picChg chg="del">
          <ac:chgData name="Hector Payne" userId="0979333d-9366-42b3-911c-e540675135ec" providerId="ADAL" clId="{4B501618-3408-4609-8CE3-2AA6EEDA818F}" dt="2023-10-26T10:29:33.550" v="2" actId="478"/>
          <ac:picMkLst>
            <pc:docMk/>
            <pc:sldMasterMk cId="0" sldId="2147483791"/>
            <ac:picMk id="17" creationId="{18DAD649-74AD-6804-37B2-658880A14D04}"/>
          </ac:picMkLst>
        </pc:picChg>
      </pc:sldMasterChg>
      <pc:sldMasterChg chg="modSp mod">
        <pc:chgData name="Hector Payne" userId="0979333d-9366-42b3-911c-e540675135ec" providerId="ADAL" clId="{4B501618-3408-4609-8CE3-2AA6EEDA818F}" dt="2023-10-26T10:29:23.632" v="1" actId="20577"/>
        <pc:sldMasterMkLst>
          <pc:docMk/>
          <pc:sldMasterMk cId="0" sldId="2147483796"/>
        </pc:sldMasterMkLst>
        <pc:spChg chg="mod">
          <ac:chgData name="Hector Payne" userId="0979333d-9366-42b3-911c-e540675135ec" providerId="ADAL" clId="{4B501618-3408-4609-8CE3-2AA6EEDA818F}" dt="2023-10-26T10:29:23.632" v="1" actId="20577"/>
          <ac:spMkLst>
            <pc:docMk/>
            <pc:sldMasterMk cId="0" sldId="2147483796"/>
            <ac:spMk id="2" creationId="{0F2DBFC9-F946-49A6-AB17-B30913C7BCF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10/26/2023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10/26/2023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 Excel spreadsheet is a large flexible grid that is used to store, modify and analyse information.</a:t>
            </a:r>
          </a:p>
          <a:p>
            <a:r>
              <a:rPr lang="en-GB"/>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53815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a:solidFill>
                  <a:srgbClr val="407148"/>
                </a:solidFill>
              </a:rPr>
              <a:t>Column</a:t>
            </a:r>
            <a:r>
              <a:rPr lang="en-US" sz="1200" b="1"/>
              <a:t>:</a:t>
            </a:r>
            <a:r>
              <a:rPr lang="en-US" sz="1200"/>
              <a:t> Vertical series of adjacent cells from top to bottom</a:t>
            </a:r>
          </a:p>
          <a:p>
            <a:pPr marL="0" indent="0">
              <a:buFont typeface="Arial" panose="020B0604020202020204" pitchFamily="34" charset="0"/>
              <a:buNone/>
            </a:pPr>
            <a:r>
              <a:rPr lang="en-US" sz="1200" b="1">
                <a:solidFill>
                  <a:srgbClr val="407148"/>
                </a:solidFill>
              </a:rPr>
              <a:t>Row</a:t>
            </a:r>
            <a:r>
              <a:rPr lang="en-US" sz="1200" b="1"/>
              <a:t>: </a:t>
            </a:r>
            <a:r>
              <a:rPr lang="en-US" sz="1200"/>
              <a:t>Horizontal series of cells from left to right</a:t>
            </a:r>
          </a:p>
          <a:p>
            <a:pPr marL="0" indent="0">
              <a:buFont typeface="Arial" panose="020B0604020202020204" pitchFamily="34" charset="0"/>
              <a:buNone/>
            </a:pPr>
            <a:r>
              <a:rPr lang="en-US" sz="1200" b="1">
                <a:solidFill>
                  <a:srgbClr val="407148"/>
                </a:solidFill>
              </a:rPr>
              <a:t>Cell</a:t>
            </a:r>
            <a:r>
              <a:rPr lang="en-US" sz="1200" b="1"/>
              <a:t>:</a:t>
            </a:r>
            <a:r>
              <a:rPr lang="en-US" sz="1200"/>
              <a:t>  Intersection of a row and column</a:t>
            </a:r>
          </a:p>
          <a:p>
            <a:pPr marL="0" indent="0">
              <a:buFont typeface="Arial" panose="020B0604020202020204" pitchFamily="34" charset="0"/>
              <a:buNone/>
            </a:pPr>
            <a:r>
              <a:rPr lang="en-US" b="1">
                <a:solidFill>
                  <a:srgbClr val="407148"/>
                </a:solidFill>
              </a:rPr>
              <a:t>Active Cell</a:t>
            </a:r>
            <a:r>
              <a:rPr lang="en-US" b="1"/>
              <a:t>:</a:t>
            </a:r>
            <a:r>
              <a:rPr lang="en-US"/>
              <a:t> Cell that is currently selected</a:t>
            </a:r>
            <a:endParaRPr lang="en-US" sz="1200"/>
          </a:p>
          <a:p>
            <a:pPr marL="0" indent="0">
              <a:buFont typeface="Arial" panose="020B0604020202020204" pitchFamily="34" charset="0"/>
              <a:buNone/>
            </a:pPr>
            <a:r>
              <a:rPr lang="en-US" sz="1200" b="1">
                <a:solidFill>
                  <a:srgbClr val="407148"/>
                </a:solidFill>
              </a:rPr>
              <a:t>Cell range</a:t>
            </a:r>
            <a:r>
              <a:rPr lang="en-US" sz="1200" b="1"/>
              <a:t>: </a:t>
            </a:r>
            <a:r>
              <a:rPr lang="en-US" sz="1200"/>
              <a:t>Series or block of adjacent cells</a:t>
            </a:r>
          </a:p>
          <a:p>
            <a:pPr marL="0" indent="0">
              <a:buFont typeface="Arial" panose="020B0604020202020204" pitchFamily="34" charset="0"/>
              <a:buNone/>
            </a:pPr>
            <a:r>
              <a:rPr lang="en-US" sz="1200"/>
              <a:t>This range here would be indicated as cell E5 to G7. So from the top left hand cell to the bottom righthand cell.</a:t>
            </a:r>
            <a:endParaRPr lang="en-GB"/>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14842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a:solidFill>
                  <a:srgbClr val="407148"/>
                </a:solidFill>
              </a:rPr>
              <a:t>Column</a:t>
            </a:r>
            <a:r>
              <a:rPr lang="en-US" sz="1200" b="1"/>
              <a:t>:</a:t>
            </a:r>
            <a:r>
              <a:rPr lang="en-US" sz="1200"/>
              <a:t> Vertical series of adjacent cells from top to bottom</a:t>
            </a:r>
          </a:p>
          <a:p>
            <a:pPr marL="0" indent="0">
              <a:buFont typeface="Arial" panose="020B0604020202020204" pitchFamily="34" charset="0"/>
              <a:buNone/>
            </a:pPr>
            <a:r>
              <a:rPr lang="en-US" sz="1200" b="1">
                <a:solidFill>
                  <a:srgbClr val="407148"/>
                </a:solidFill>
              </a:rPr>
              <a:t>Row</a:t>
            </a:r>
            <a:r>
              <a:rPr lang="en-US" sz="1200" b="1"/>
              <a:t>: </a:t>
            </a:r>
            <a:r>
              <a:rPr lang="en-US" sz="1200"/>
              <a:t>Horizontal series of cells from left to right</a:t>
            </a:r>
          </a:p>
          <a:p>
            <a:pPr marL="0" indent="0">
              <a:buFont typeface="Arial" panose="020B0604020202020204" pitchFamily="34" charset="0"/>
              <a:buNone/>
            </a:pPr>
            <a:r>
              <a:rPr lang="en-US" sz="1200" b="1">
                <a:solidFill>
                  <a:srgbClr val="407148"/>
                </a:solidFill>
              </a:rPr>
              <a:t>Cell</a:t>
            </a:r>
            <a:r>
              <a:rPr lang="en-US" sz="1200" b="1"/>
              <a:t>:</a:t>
            </a:r>
            <a:r>
              <a:rPr lang="en-US" sz="1200"/>
              <a:t>  Intersection of a row and column</a:t>
            </a:r>
          </a:p>
          <a:p>
            <a:pPr marL="0" indent="0">
              <a:buFont typeface="Arial" panose="020B0604020202020204" pitchFamily="34" charset="0"/>
              <a:buNone/>
            </a:pPr>
            <a:r>
              <a:rPr lang="en-US" b="1">
                <a:solidFill>
                  <a:srgbClr val="407148"/>
                </a:solidFill>
              </a:rPr>
              <a:t>Active Cell</a:t>
            </a:r>
            <a:r>
              <a:rPr lang="en-US" b="1"/>
              <a:t>:</a:t>
            </a:r>
            <a:r>
              <a:rPr lang="en-US"/>
              <a:t> Cell that is currently selected</a:t>
            </a:r>
            <a:endParaRPr lang="en-US" sz="1200"/>
          </a:p>
          <a:p>
            <a:pPr marL="0" indent="0">
              <a:buFont typeface="Arial" panose="020B0604020202020204" pitchFamily="34" charset="0"/>
              <a:buNone/>
            </a:pPr>
            <a:r>
              <a:rPr lang="en-US" sz="1200" b="1">
                <a:solidFill>
                  <a:srgbClr val="407148"/>
                </a:solidFill>
              </a:rPr>
              <a:t>Cell range</a:t>
            </a:r>
            <a:r>
              <a:rPr lang="en-US" sz="1200" b="1"/>
              <a:t>: </a:t>
            </a:r>
            <a:r>
              <a:rPr lang="en-US" sz="1200"/>
              <a:t>Series or block of adjacent cells</a:t>
            </a:r>
          </a:p>
          <a:p>
            <a:pPr marL="0" indent="0">
              <a:buFont typeface="Arial" panose="020B0604020202020204" pitchFamily="34" charset="0"/>
              <a:buNone/>
            </a:pPr>
            <a:r>
              <a:rPr lang="en-US" sz="1200"/>
              <a:t>This range here would be indicated as cell E5 to G7. So from the top left hand cell to the bottom righthand cell.</a:t>
            </a:r>
            <a:endParaRPr lang="en-GB"/>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269444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8225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a:solidFill>
                    <a:srgbClr val="000000"/>
                  </a:solidFill>
                </a:rPr>
                <a:t>+44 (0)20 3589 9350</a:t>
              </a:r>
            </a:p>
            <a:p>
              <a:pPr eaLnBrk="1" hangingPunct="1">
                <a:spcAft>
                  <a:spcPts val="200"/>
                </a:spcAft>
                <a:defRPr/>
              </a:pPr>
              <a:r>
                <a:rPr lang="en-GB" altLang="en-US" sz="1000" err="1">
                  <a:solidFill>
                    <a:srgbClr val="000000"/>
                  </a:solidFill>
                </a:rPr>
                <a:t>trainers@alphadevelopment.com</a:t>
              </a:r>
              <a:endParaRPr lang="en-GB" altLang="en-US" sz="1000">
                <a:solidFill>
                  <a:srgbClr val="000000"/>
                </a:solidFill>
              </a:endParaRPr>
            </a:p>
            <a:p>
              <a:pPr eaLnBrk="1" hangingPunct="1">
                <a:spcAft>
                  <a:spcPts val="200"/>
                </a:spcAft>
                <a:defRPr/>
              </a:pPr>
              <a:r>
                <a:rPr lang="en-GB" altLang="en-US" sz="1000" err="1">
                  <a:solidFill>
                    <a:srgbClr val="000000"/>
                  </a:solidFill>
                </a:rPr>
                <a:t>alphadevelopment.com</a:t>
              </a:r>
              <a:endParaRPr lang="en-US" altLang="en-US" sz="100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a:solidFill>
                      <a:srgbClr val="000000"/>
                    </a:solidFill>
                  </a:rPr>
                  <a:t>+65 6727 7950</a:t>
                </a:r>
              </a:p>
              <a:p>
                <a:pPr eaLnBrk="1" hangingPunct="1">
                  <a:spcAft>
                    <a:spcPts val="200"/>
                  </a:spcAft>
                  <a:defRPr/>
                </a:pPr>
                <a:r>
                  <a:rPr lang="en-GB" altLang="en-US" sz="1000" err="1">
                    <a:solidFill>
                      <a:srgbClr val="000000"/>
                    </a:solidFill>
                  </a:rPr>
                  <a:t>trainers@alphadevelopment.com</a:t>
                </a:r>
                <a:endParaRPr lang="en-GB" altLang="en-US" sz="1000">
                  <a:solidFill>
                    <a:srgbClr val="000000"/>
                  </a:solidFill>
                </a:endParaRPr>
              </a:p>
              <a:p>
                <a:pPr eaLnBrk="1" hangingPunct="1">
                  <a:spcAft>
                    <a:spcPts val="200"/>
                  </a:spcAft>
                  <a:defRPr/>
                </a:pPr>
                <a:r>
                  <a:rPr lang="en-GB" altLang="en-US" sz="1000" err="1">
                    <a:solidFill>
                      <a:srgbClr val="000000"/>
                    </a:solidFill>
                  </a:rPr>
                  <a:t>alphadevelopment.com</a:t>
                </a:r>
                <a:endParaRPr lang="en-US" altLang="en-US" sz="100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a:solidFill>
                      <a:srgbClr val="000000"/>
                    </a:solidFill>
                    <a:latin typeface="Century Gothic" panose="020B0502020202020204" pitchFamily="34" charset="0"/>
                    <a:ea typeface="+mn-ea"/>
                    <a:cs typeface="+mn-cs"/>
                  </a:rPr>
                  <a:t>+</a:t>
                </a:r>
                <a:r>
                  <a:rPr lang="en-GB" sz="1000" u="none" kern="1200">
                    <a:solidFill>
                      <a:srgbClr val="000000"/>
                    </a:solidFill>
                    <a:latin typeface="Century Gothic" panose="020B0502020202020204" pitchFamily="34" charset="0"/>
                    <a:ea typeface="+mn-ea"/>
                    <a:cs typeface="+mn-cs"/>
                  </a:rPr>
                  <a:t>971(0)2-418-7535</a:t>
                </a:r>
                <a:endParaRPr lang="en-GB" altLang="en-US" sz="1000" u="none" kern="120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err="1">
                    <a:solidFill>
                      <a:srgbClr val="000000"/>
                    </a:solidFill>
                  </a:rPr>
                  <a:t>trainers@alphadevelopment.com</a:t>
                </a:r>
                <a:endParaRPr lang="en-GB" altLang="en-US" sz="1000">
                  <a:solidFill>
                    <a:srgbClr val="000000"/>
                  </a:solidFill>
                </a:endParaRPr>
              </a:p>
              <a:p>
                <a:pPr eaLnBrk="1" hangingPunct="1">
                  <a:spcAft>
                    <a:spcPts val="200"/>
                  </a:spcAft>
                  <a:defRPr/>
                </a:pPr>
                <a:r>
                  <a:rPr lang="en-GB" altLang="en-US" sz="1000" err="1">
                    <a:solidFill>
                      <a:srgbClr val="000000"/>
                    </a:solidFill>
                  </a:rPr>
                  <a:t>alphadevelopment.com</a:t>
                </a:r>
                <a:endParaRPr lang="en-US" altLang="en-US" sz="100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3" name="Picture 2">
            <a:extLst>
              <a:ext uri="{FF2B5EF4-FFF2-40B4-BE49-F238E27FC236}">
                <a16:creationId xmlns:a16="http://schemas.microsoft.com/office/drawing/2014/main" id="{C2B509E0-1A64-39DE-B6E7-62794D0ED1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4AC4ABD3-5BFD-214D-E971-9BDDD8EC5676}"/>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6A42CEFB-EE34-15E3-8EC2-5B228526E411}"/>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a:solidFill>
                  <a:srgbClr val="595959"/>
                </a:solidFill>
              </a:rPr>
              <a:t>©</a:t>
            </a:r>
            <a:r>
              <a:rPr lang="en-US" altLang="en-US" sz="80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DF5E9B-8A3B-AB95-D782-E872B56AA52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543BCB70-2778-859E-ADF3-E0719FF255D8}"/>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28B174A7-6145-120C-DB04-8779036FF2E1}"/>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9" r:id="rId1"/>
    <p:sldLayoutId id="2147483894" r:id="rId2"/>
    <p:sldLayoutId id="2147483895"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18870F4A-2C62-6220-F857-B814DB0B1EC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33670"/>
            <a:ext cx="12192000" cy="5348080"/>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a:latin typeface="Century Gothic" panose="020B0502020202020204" pitchFamily="34" charset="0"/>
              </a:rPr>
              <a:t>EXCEL MODULE 5 – CHARTING</a:t>
            </a:r>
          </a:p>
        </p:txBody>
      </p:sp>
      <p:sp>
        <p:nvSpPr>
          <p:cNvPr id="3" name="Text Placeholder 2">
            <a:extLst>
              <a:ext uri="{FF2B5EF4-FFF2-40B4-BE49-F238E27FC236}">
                <a16:creationId xmlns:a16="http://schemas.microsoft.com/office/drawing/2014/main" id="{969F230F-2CFE-D77F-E35D-6BDC26B07F12}"/>
              </a:ext>
            </a:extLst>
          </p:cNvPr>
          <p:cNvSpPr>
            <a:spLocks noGrp="1"/>
          </p:cNvSpPr>
          <p:nvPr>
            <p:ph type="body" sz="quarter" idx="12"/>
          </p:nvPr>
        </p:nvSpPr>
        <p:spPr/>
        <p:txBody>
          <a:bodyPr/>
          <a:lstStyle/>
          <a:p>
            <a:r>
              <a:rPr lang="en-US"/>
              <a:t>Enhancing Your Data Analysis Skills Pathway</a:t>
            </a:r>
          </a:p>
        </p:txBody>
      </p:sp>
      <p:sp>
        <p:nvSpPr>
          <p:cNvPr id="9" name="Text Placeholder 1">
            <a:extLst>
              <a:ext uri="{FF2B5EF4-FFF2-40B4-BE49-F238E27FC236}">
                <a16:creationId xmlns:a16="http://schemas.microsoft.com/office/drawing/2014/main" id="{6FE244C7-47CB-696B-0B41-4913A6D390A9}"/>
              </a:ext>
            </a:extLst>
          </p:cNvPr>
          <p:cNvSpPr txBox="1">
            <a:spLocks/>
          </p:cNvSpPr>
          <p:nvPr/>
        </p:nvSpPr>
        <p:spPr>
          <a:xfrm>
            <a:off x="306067" y="4210315"/>
            <a:ext cx="5904086" cy="503957"/>
          </a:xfrm>
          <a:prstGeom prst="rect">
            <a:avLst/>
          </a:prstGeom>
        </p:spPr>
        <p:txBody>
          <a:bodyPr/>
          <a:lstStyle>
            <a:lvl1pPr marL="0" indent="0" algn="l" rtl="0" eaLnBrk="1" fontAlgn="base" hangingPunct="1">
              <a:spcBef>
                <a:spcPct val="20000"/>
              </a:spcBef>
              <a:spcAft>
                <a:spcPct val="0"/>
              </a:spcAft>
              <a:buFont typeface="Arial" panose="020B0604020202020204" pitchFamily="34" charset="0"/>
              <a:buNone/>
              <a:defRPr lang="en-GB" sz="1800" kern="1200" dirty="0">
                <a:solidFill>
                  <a:schemeClr val="bg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SG"/>
          </a:p>
        </p:txBody>
      </p:sp>
    </p:spTree>
    <p:extLst>
      <p:ext uri="{BB962C8B-B14F-4D97-AF65-F5344CB8AC3E}">
        <p14:creationId xmlns:p14="http://schemas.microsoft.com/office/powerpoint/2010/main" val="3329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a:latin typeface="Sabon Next LT" panose="02000500000000000000" pitchFamily="2" charset="0"/>
                <a:cs typeface="Sabon Next LT" panose="02000500000000000000" pitchFamily="2" charset="0"/>
              </a:rPr>
              <a:t>The </a:t>
            </a:r>
            <a:r>
              <a:rPr lang="en-US" b="1">
                <a:latin typeface="Sabon Next LT" panose="02000500000000000000" pitchFamily="2" charset="0"/>
                <a:cs typeface="Sabon Next LT" panose="02000500000000000000" pitchFamily="2" charset="0"/>
              </a:rPr>
              <a:t>Insert</a:t>
            </a:r>
            <a:r>
              <a:rPr lang="en-US">
                <a:latin typeface="Sabon Next LT" panose="02000500000000000000" pitchFamily="2" charset="0"/>
                <a:cs typeface="Sabon Next LT" panose="02000500000000000000" pitchFamily="2" charset="0"/>
              </a:rPr>
              <a:t> tab and inserting charts</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Improving Excel’s defaults, 1 – labels and axes</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Improving Excel’s defaults, 2 – title and palette</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Do’s and don’t s of charting</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E34CE-4925-A1BD-D9D1-8E49341ABD7D}"/>
              </a:ext>
            </a:extLst>
          </p:cNvPr>
          <p:cNvSpPr>
            <a:spLocks noGrp="1"/>
          </p:cNvSpPr>
          <p:nvPr>
            <p:ph type="ctrTitle"/>
          </p:nvPr>
        </p:nvSpPr>
        <p:spPr/>
        <p:txBody>
          <a:bodyPr/>
          <a:lstStyle/>
          <a:p>
            <a:r>
              <a:rPr lang="en-CA"/>
              <a:t>The </a:t>
            </a:r>
            <a:r>
              <a:rPr lang="en-CA" b="1"/>
              <a:t>INSERT </a:t>
            </a:r>
            <a:r>
              <a:rPr lang="en-CA"/>
              <a:t>tab and inserting charts</a:t>
            </a:r>
            <a:endParaRPr lang="en-US"/>
          </a:p>
        </p:txBody>
      </p:sp>
      <p:pic>
        <p:nvPicPr>
          <p:cNvPr id="4" name="Picture 3">
            <a:extLst>
              <a:ext uri="{FF2B5EF4-FFF2-40B4-BE49-F238E27FC236}">
                <a16:creationId xmlns:a16="http://schemas.microsoft.com/office/drawing/2014/main" id="{13DEF0BB-AED2-1C01-0D00-8050AC2D0CC8}"/>
              </a:ext>
            </a:extLst>
          </p:cNvPr>
          <p:cNvPicPr>
            <a:picLocks noChangeAspect="1"/>
          </p:cNvPicPr>
          <p:nvPr/>
        </p:nvPicPr>
        <p:blipFill>
          <a:blip r:embed="rId3"/>
          <a:stretch>
            <a:fillRect/>
          </a:stretch>
        </p:blipFill>
        <p:spPr>
          <a:xfrm>
            <a:off x="1163623" y="3198367"/>
            <a:ext cx="9582917" cy="1876211"/>
          </a:xfrm>
          <a:prstGeom prst="rect">
            <a:avLst/>
          </a:prstGeom>
        </p:spPr>
      </p:pic>
      <p:sp>
        <p:nvSpPr>
          <p:cNvPr id="5" name="Oval 4">
            <a:extLst>
              <a:ext uri="{FF2B5EF4-FFF2-40B4-BE49-F238E27FC236}">
                <a16:creationId xmlns:a16="http://schemas.microsoft.com/office/drawing/2014/main" id="{72D6536C-80A3-E01B-C58D-60D00C3B791E}"/>
              </a:ext>
            </a:extLst>
          </p:cNvPr>
          <p:cNvSpPr/>
          <p:nvPr/>
        </p:nvSpPr>
        <p:spPr>
          <a:xfrm>
            <a:off x="5955082" y="263226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6" name="Rectangle 5">
            <a:extLst>
              <a:ext uri="{FF2B5EF4-FFF2-40B4-BE49-F238E27FC236}">
                <a16:creationId xmlns:a16="http://schemas.microsoft.com/office/drawing/2014/main" id="{98F35D20-9A2D-E512-85FD-18802356427F}"/>
              </a:ext>
            </a:extLst>
          </p:cNvPr>
          <p:cNvSpPr/>
          <p:nvPr/>
        </p:nvSpPr>
        <p:spPr>
          <a:xfrm>
            <a:off x="2858738" y="3256686"/>
            <a:ext cx="784364" cy="26840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24AA69A-9987-F900-C066-2F4137ACF2C9}"/>
              </a:ext>
            </a:extLst>
          </p:cNvPr>
          <p:cNvSpPr/>
          <p:nvPr/>
        </p:nvSpPr>
        <p:spPr>
          <a:xfrm>
            <a:off x="6019664" y="3559062"/>
            <a:ext cx="3103770" cy="151551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2731493-078F-439A-98C4-1C59BBA43C18}"/>
              </a:ext>
            </a:extLst>
          </p:cNvPr>
          <p:cNvSpPr/>
          <p:nvPr/>
        </p:nvSpPr>
        <p:spPr>
          <a:xfrm>
            <a:off x="2608773" y="264064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9" name="Oval 8">
            <a:extLst>
              <a:ext uri="{FF2B5EF4-FFF2-40B4-BE49-F238E27FC236}">
                <a16:creationId xmlns:a16="http://schemas.microsoft.com/office/drawing/2014/main" id="{0E731B7C-30E2-E8CB-0B5F-90A182DD5C76}"/>
              </a:ext>
            </a:extLst>
          </p:cNvPr>
          <p:cNvSpPr/>
          <p:nvPr/>
        </p:nvSpPr>
        <p:spPr>
          <a:xfrm>
            <a:off x="1370474" y="137212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0" name="TextBox 9">
            <a:extLst>
              <a:ext uri="{FF2B5EF4-FFF2-40B4-BE49-F238E27FC236}">
                <a16:creationId xmlns:a16="http://schemas.microsoft.com/office/drawing/2014/main" id="{81A27140-3A4B-D087-BC50-FEB63FC31913}"/>
              </a:ext>
            </a:extLst>
          </p:cNvPr>
          <p:cNvSpPr txBox="1"/>
          <p:nvPr/>
        </p:nvSpPr>
        <p:spPr>
          <a:xfrm>
            <a:off x="1994642" y="1434836"/>
            <a:ext cx="3578224" cy="338554"/>
          </a:xfrm>
          <a:prstGeom prst="rect">
            <a:avLst/>
          </a:prstGeom>
          <a:noFill/>
        </p:spPr>
        <p:txBody>
          <a:bodyPr wrap="none" rtlCol="0">
            <a:spAutoFit/>
          </a:bodyPr>
          <a:lstStyle/>
          <a:p>
            <a:r>
              <a:rPr lang="en-GB" sz="1600">
                <a:latin typeface="Sabon Next LT" panose="02000500000000000000" pitchFamily="2" charset="0"/>
                <a:cs typeface="Sabon Next LT" panose="02000500000000000000" pitchFamily="2" charset="0"/>
              </a:rPr>
              <a:t>Select the data range you want to chart.</a:t>
            </a:r>
          </a:p>
        </p:txBody>
      </p:sp>
      <p:sp>
        <p:nvSpPr>
          <p:cNvPr id="11" name="TextBox 10">
            <a:extLst>
              <a:ext uri="{FF2B5EF4-FFF2-40B4-BE49-F238E27FC236}">
                <a16:creationId xmlns:a16="http://schemas.microsoft.com/office/drawing/2014/main" id="{0DADCE41-D944-0897-6FB7-6B39F868DC9A}"/>
              </a:ext>
            </a:extLst>
          </p:cNvPr>
          <p:cNvSpPr txBox="1"/>
          <p:nvPr/>
        </p:nvSpPr>
        <p:spPr>
          <a:xfrm>
            <a:off x="3176453" y="2669385"/>
            <a:ext cx="1931939" cy="338554"/>
          </a:xfrm>
          <a:prstGeom prst="rect">
            <a:avLst/>
          </a:prstGeom>
          <a:noFill/>
        </p:spPr>
        <p:txBody>
          <a:bodyPr wrap="none" rtlCol="0">
            <a:spAutoFit/>
          </a:bodyPr>
          <a:lstStyle/>
          <a:p>
            <a:r>
              <a:rPr lang="en-GB" sz="1600">
                <a:latin typeface="Sabon Next LT" panose="02000500000000000000" pitchFamily="2" charset="0"/>
                <a:cs typeface="Sabon Next LT" panose="02000500000000000000" pitchFamily="2" charset="0"/>
              </a:rPr>
              <a:t>Click the </a:t>
            </a:r>
            <a:r>
              <a:rPr lang="en-GB" sz="1600" b="1">
                <a:latin typeface="Sabon Next LT" panose="02000500000000000000" pitchFamily="2" charset="0"/>
                <a:cs typeface="Sabon Next LT" panose="02000500000000000000" pitchFamily="2" charset="0"/>
              </a:rPr>
              <a:t>Insert </a:t>
            </a:r>
            <a:r>
              <a:rPr lang="en-GB" sz="1600">
                <a:latin typeface="Sabon Next LT" panose="02000500000000000000" pitchFamily="2" charset="0"/>
                <a:cs typeface="Sabon Next LT" panose="02000500000000000000" pitchFamily="2" charset="0"/>
              </a:rPr>
              <a:t>tab.</a:t>
            </a:r>
          </a:p>
        </p:txBody>
      </p:sp>
      <p:sp>
        <p:nvSpPr>
          <p:cNvPr id="12" name="TextBox 11">
            <a:extLst>
              <a:ext uri="{FF2B5EF4-FFF2-40B4-BE49-F238E27FC236}">
                <a16:creationId xmlns:a16="http://schemas.microsoft.com/office/drawing/2014/main" id="{765EFA35-95C0-2E73-65BC-AEBAB6D5F8D4}"/>
              </a:ext>
            </a:extLst>
          </p:cNvPr>
          <p:cNvSpPr txBox="1"/>
          <p:nvPr/>
        </p:nvSpPr>
        <p:spPr>
          <a:xfrm>
            <a:off x="6492621" y="2666550"/>
            <a:ext cx="3746538" cy="338554"/>
          </a:xfrm>
          <a:prstGeom prst="rect">
            <a:avLst/>
          </a:prstGeom>
          <a:noFill/>
        </p:spPr>
        <p:txBody>
          <a:bodyPr wrap="none" rtlCol="0">
            <a:spAutoFit/>
          </a:bodyPr>
          <a:lstStyle/>
          <a:p>
            <a:r>
              <a:rPr lang="en-GB" sz="1600">
                <a:latin typeface="Sabon Next LT" panose="02000500000000000000" pitchFamily="2" charset="0"/>
                <a:cs typeface="Sabon Next LT" panose="02000500000000000000" pitchFamily="2" charset="0"/>
              </a:rPr>
              <a:t>Choose the type of chart you want to use.</a:t>
            </a:r>
          </a:p>
        </p:txBody>
      </p:sp>
      <p:sp>
        <p:nvSpPr>
          <p:cNvPr id="13" name="Oval 12">
            <a:extLst>
              <a:ext uri="{FF2B5EF4-FFF2-40B4-BE49-F238E27FC236}">
                <a16:creationId xmlns:a16="http://schemas.microsoft.com/office/drawing/2014/main" id="{E0EA5856-D274-3480-0A57-E02B9F68F06E}"/>
              </a:ext>
            </a:extLst>
          </p:cNvPr>
          <p:cNvSpPr/>
          <p:nvPr/>
        </p:nvSpPr>
        <p:spPr>
          <a:xfrm>
            <a:off x="2153738" y="5480968"/>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4</a:t>
            </a:r>
          </a:p>
        </p:txBody>
      </p:sp>
      <p:sp>
        <p:nvSpPr>
          <p:cNvPr id="14" name="TextBox 13">
            <a:extLst>
              <a:ext uri="{FF2B5EF4-FFF2-40B4-BE49-F238E27FC236}">
                <a16:creationId xmlns:a16="http://schemas.microsoft.com/office/drawing/2014/main" id="{8FCA28AA-F49C-7C4B-04D5-56A1EDEDA68E}"/>
              </a:ext>
            </a:extLst>
          </p:cNvPr>
          <p:cNvSpPr txBox="1"/>
          <p:nvPr/>
        </p:nvSpPr>
        <p:spPr>
          <a:xfrm>
            <a:off x="2714722" y="5526980"/>
            <a:ext cx="5836726" cy="338554"/>
          </a:xfrm>
          <a:prstGeom prst="rect">
            <a:avLst/>
          </a:prstGeom>
          <a:noFill/>
        </p:spPr>
        <p:txBody>
          <a:bodyPr wrap="none" lIns="91440" tIns="45720" rIns="91440" bIns="45720" rtlCol="0" anchor="t">
            <a:spAutoFit/>
          </a:bodyPr>
          <a:lstStyle/>
          <a:p>
            <a:r>
              <a:rPr lang="en-GB" sz="1600">
                <a:latin typeface="Sabon Next LT" panose="02000500000000000000" pitchFamily="2" charset="0"/>
                <a:cs typeface="Sabon Next LT" panose="02000500000000000000" pitchFamily="2" charset="0"/>
              </a:rPr>
              <a:t>Alternatively, create a chart in the same worksheet with </a:t>
            </a:r>
            <a:r>
              <a:rPr lang="en-US" sz="1600" b="1">
                <a:latin typeface="Sabon Next LT" panose="02000500000000000000" pitchFamily="2" charset="0"/>
                <a:cs typeface="Sabon Next LT" panose="02000500000000000000" pitchFamily="2" charset="0"/>
              </a:rPr>
              <a:t>ALT + F1</a:t>
            </a:r>
            <a:r>
              <a:rPr lang="en-US" sz="1600">
                <a:latin typeface="Sabon Next LT" panose="02000500000000000000" pitchFamily="2" charset="0"/>
                <a:cs typeface="Sabon Next LT" panose="02000500000000000000" pitchFamily="2" charset="0"/>
              </a:rPr>
              <a:t>.</a:t>
            </a:r>
          </a:p>
        </p:txBody>
      </p:sp>
    </p:spTree>
    <p:extLst>
      <p:ext uri="{BB962C8B-B14F-4D97-AF65-F5344CB8AC3E}">
        <p14:creationId xmlns:p14="http://schemas.microsoft.com/office/powerpoint/2010/main" val="198358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66354B-3373-AF17-14D8-E972B159D845}"/>
              </a:ext>
            </a:extLst>
          </p:cNvPr>
          <p:cNvSpPr>
            <a:spLocks noGrp="1"/>
          </p:cNvSpPr>
          <p:nvPr>
            <p:ph type="ctrTitle"/>
          </p:nvPr>
        </p:nvSpPr>
        <p:spPr/>
        <p:txBody>
          <a:bodyPr/>
          <a:lstStyle/>
          <a:p>
            <a:r>
              <a:rPr lang="en-CA"/>
              <a:t>Improving Excel’s defaults, 1: labels and Axes </a:t>
            </a:r>
            <a:endParaRPr lang="en-US"/>
          </a:p>
        </p:txBody>
      </p:sp>
      <p:pic>
        <p:nvPicPr>
          <p:cNvPr id="4" name="Picture 3">
            <a:extLst>
              <a:ext uri="{FF2B5EF4-FFF2-40B4-BE49-F238E27FC236}">
                <a16:creationId xmlns:a16="http://schemas.microsoft.com/office/drawing/2014/main" id="{9E32DC86-B409-D4CF-79FB-732DB6389179}"/>
              </a:ext>
            </a:extLst>
          </p:cNvPr>
          <p:cNvPicPr>
            <a:picLocks noChangeAspect="1"/>
          </p:cNvPicPr>
          <p:nvPr/>
        </p:nvPicPr>
        <p:blipFill>
          <a:blip r:embed="rId2"/>
          <a:stretch>
            <a:fillRect/>
          </a:stretch>
        </p:blipFill>
        <p:spPr>
          <a:xfrm>
            <a:off x="1230283" y="1332364"/>
            <a:ext cx="9335079" cy="4256876"/>
          </a:xfrm>
          <a:prstGeom prst="rect">
            <a:avLst/>
          </a:prstGeom>
        </p:spPr>
      </p:pic>
      <p:sp>
        <p:nvSpPr>
          <p:cNvPr id="5" name="TextBox 4">
            <a:extLst>
              <a:ext uri="{FF2B5EF4-FFF2-40B4-BE49-F238E27FC236}">
                <a16:creationId xmlns:a16="http://schemas.microsoft.com/office/drawing/2014/main" id="{11483F10-4A87-C066-B86B-B12ED6FA6912}"/>
              </a:ext>
            </a:extLst>
          </p:cNvPr>
          <p:cNvSpPr txBox="1"/>
          <p:nvPr/>
        </p:nvSpPr>
        <p:spPr>
          <a:xfrm>
            <a:off x="1372318" y="3717032"/>
            <a:ext cx="4144562" cy="646331"/>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Here, the default labels provided by Excel are too far away from the data line.</a:t>
            </a:r>
          </a:p>
        </p:txBody>
      </p:sp>
      <p:sp>
        <p:nvSpPr>
          <p:cNvPr id="6" name="TextBox 5">
            <a:extLst>
              <a:ext uri="{FF2B5EF4-FFF2-40B4-BE49-F238E27FC236}">
                <a16:creationId xmlns:a16="http://schemas.microsoft.com/office/drawing/2014/main" id="{FA414077-2F96-1B99-EC73-46FBE0E76376}"/>
              </a:ext>
            </a:extLst>
          </p:cNvPr>
          <p:cNvSpPr txBox="1"/>
          <p:nvPr/>
        </p:nvSpPr>
        <p:spPr>
          <a:xfrm>
            <a:off x="1372318" y="4847704"/>
            <a:ext cx="4144562" cy="646331"/>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We can solve this by labelling individual data points.</a:t>
            </a:r>
          </a:p>
        </p:txBody>
      </p:sp>
      <p:sp>
        <p:nvSpPr>
          <p:cNvPr id="7" name="Rectangle 6">
            <a:extLst>
              <a:ext uri="{FF2B5EF4-FFF2-40B4-BE49-F238E27FC236}">
                <a16:creationId xmlns:a16="http://schemas.microsoft.com/office/drawing/2014/main" id="{10B9CCA2-D9CC-D5EA-16AA-08FA08D40195}"/>
              </a:ext>
            </a:extLst>
          </p:cNvPr>
          <p:cNvSpPr/>
          <p:nvPr/>
        </p:nvSpPr>
        <p:spPr>
          <a:xfrm>
            <a:off x="5975595" y="4636094"/>
            <a:ext cx="4400929" cy="74153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54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25BF0C-52CA-A938-ED59-E9383EF5D92C}"/>
              </a:ext>
            </a:extLst>
          </p:cNvPr>
          <p:cNvSpPr>
            <a:spLocks noGrp="1"/>
          </p:cNvSpPr>
          <p:nvPr>
            <p:ph type="ctrTitle"/>
          </p:nvPr>
        </p:nvSpPr>
        <p:spPr/>
        <p:txBody>
          <a:bodyPr/>
          <a:lstStyle/>
          <a:p>
            <a:r>
              <a:rPr lang="en-CA"/>
              <a:t>Improving Excel’s defaults, 1: labels and Axes </a:t>
            </a:r>
            <a:endParaRPr lang="en-US"/>
          </a:p>
        </p:txBody>
      </p:sp>
      <p:pic>
        <p:nvPicPr>
          <p:cNvPr id="4" name="Picture 3">
            <a:extLst>
              <a:ext uri="{FF2B5EF4-FFF2-40B4-BE49-F238E27FC236}">
                <a16:creationId xmlns:a16="http://schemas.microsoft.com/office/drawing/2014/main" id="{C3C1E67A-A22B-2E4B-9F7F-361B714AB73F}"/>
              </a:ext>
            </a:extLst>
          </p:cNvPr>
          <p:cNvPicPr>
            <a:picLocks noChangeAspect="1"/>
          </p:cNvPicPr>
          <p:nvPr/>
        </p:nvPicPr>
        <p:blipFill>
          <a:blip r:embed="rId2"/>
          <a:stretch>
            <a:fillRect/>
          </a:stretch>
        </p:blipFill>
        <p:spPr>
          <a:xfrm>
            <a:off x="1464528" y="1460070"/>
            <a:ext cx="9262944" cy="3792579"/>
          </a:xfrm>
          <a:prstGeom prst="rect">
            <a:avLst/>
          </a:prstGeom>
        </p:spPr>
      </p:pic>
      <p:sp>
        <p:nvSpPr>
          <p:cNvPr id="5" name="TextBox 4">
            <a:extLst>
              <a:ext uri="{FF2B5EF4-FFF2-40B4-BE49-F238E27FC236}">
                <a16:creationId xmlns:a16="http://schemas.microsoft.com/office/drawing/2014/main" id="{B81C4ED5-9D3F-BF67-96BF-6FC043DBB2F1}"/>
              </a:ext>
            </a:extLst>
          </p:cNvPr>
          <p:cNvSpPr txBox="1"/>
          <p:nvPr/>
        </p:nvSpPr>
        <p:spPr>
          <a:xfrm>
            <a:off x="1489240" y="3717032"/>
            <a:ext cx="3960440" cy="646331"/>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Placing and colour makes the connection far clearer.</a:t>
            </a:r>
          </a:p>
        </p:txBody>
      </p:sp>
    </p:spTree>
    <p:extLst>
      <p:ext uri="{BB962C8B-B14F-4D97-AF65-F5344CB8AC3E}">
        <p14:creationId xmlns:p14="http://schemas.microsoft.com/office/powerpoint/2010/main" val="23441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E8B3B5-EE69-929A-0045-259CA821A297}"/>
              </a:ext>
            </a:extLst>
          </p:cNvPr>
          <p:cNvSpPr>
            <a:spLocks noGrp="1"/>
          </p:cNvSpPr>
          <p:nvPr>
            <p:ph type="ctrTitle"/>
          </p:nvPr>
        </p:nvSpPr>
        <p:spPr/>
        <p:txBody>
          <a:bodyPr/>
          <a:lstStyle/>
          <a:p>
            <a:r>
              <a:rPr lang="en-CA"/>
              <a:t>Improving Excel’s defaults, 2: title and Palette</a:t>
            </a:r>
            <a:endParaRPr lang="en-US"/>
          </a:p>
        </p:txBody>
      </p:sp>
      <p:pic>
        <p:nvPicPr>
          <p:cNvPr id="4" name="Picture 3">
            <a:extLst>
              <a:ext uri="{FF2B5EF4-FFF2-40B4-BE49-F238E27FC236}">
                <a16:creationId xmlns:a16="http://schemas.microsoft.com/office/drawing/2014/main" id="{81F8EF29-80D9-5904-C9C0-BD1CDEA64C78}"/>
              </a:ext>
            </a:extLst>
          </p:cNvPr>
          <p:cNvPicPr>
            <a:picLocks noChangeAspect="1"/>
          </p:cNvPicPr>
          <p:nvPr/>
        </p:nvPicPr>
        <p:blipFill>
          <a:blip r:embed="rId3"/>
          <a:stretch>
            <a:fillRect/>
          </a:stretch>
        </p:blipFill>
        <p:spPr>
          <a:xfrm>
            <a:off x="1463143" y="1453673"/>
            <a:ext cx="9265714" cy="3764078"/>
          </a:xfrm>
          <a:prstGeom prst="rect">
            <a:avLst/>
          </a:prstGeom>
        </p:spPr>
      </p:pic>
      <p:sp>
        <p:nvSpPr>
          <p:cNvPr id="5" name="TextBox 4">
            <a:extLst>
              <a:ext uri="{FF2B5EF4-FFF2-40B4-BE49-F238E27FC236}">
                <a16:creationId xmlns:a16="http://schemas.microsoft.com/office/drawing/2014/main" id="{D931A179-A52C-382E-9356-943A04F382FD}"/>
              </a:ext>
            </a:extLst>
          </p:cNvPr>
          <p:cNvSpPr txBox="1"/>
          <p:nvPr/>
        </p:nvSpPr>
        <p:spPr>
          <a:xfrm>
            <a:off x="1492919" y="3717032"/>
            <a:ext cx="3960440" cy="1477328"/>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The default chart title tells us nothing about the chart.</a:t>
            </a:r>
            <a:br>
              <a:rPr lang="en-GB">
                <a:latin typeface="Sabon Next LT" panose="02000500000000000000" pitchFamily="2" charset="0"/>
                <a:cs typeface="Sabon Next LT" panose="02000500000000000000" pitchFamily="2" charset="0"/>
              </a:rPr>
            </a:br>
            <a:br>
              <a:rPr lang="en-GB">
                <a:latin typeface="Sabon Next LT" panose="02000500000000000000" pitchFamily="2" charset="0"/>
                <a:cs typeface="Sabon Next LT" panose="02000500000000000000" pitchFamily="2" charset="0"/>
              </a:rPr>
            </a:br>
            <a:r>
              <a:rPr lang="en-GB">
                <a:latin typeface="Sabon Next LT" panose="02000500000000000000" pitchFamily="2" charset="0"/>
                <a:cs typeface="Sabon Next LT" panose="02000500000000000000" pitchFamily="2" charset="0"/>
              </a:rPr>
              <a:t>We can click on it and manually write in the title, or …</a:t>
            </a:r>
          </a:p>
        </p:txBody>
      </p:sp>
    </p:spTree>
    <p:extLst>
      <p:ext uri="{BB962C8B-B14F-4D97-AF65-F5344CB8AC3E}">
        <p14:creationId xmlns:p14="http://schemas.microsoft.com/office/powerpoint/2010/main" val="304916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E715A-BA82-83BF-914E-08D1020F74D0}"/>
              </a:ext>
            </a:extLst>
          </p:cNvPr>
          <p:cNvSpPr>
            <a:spLocks noGrp="1"/>
          </p:cNvSpPr>
          <p:nvPr>
            <p:ph type="ctrTitle"/>
          </p:nvPr>
        </p:nvSpPr>
        <p:spPr/>
        <p:txBody>
          <a:bodyPr/>
          <a:lstStyle/>
          <a:p>
            <a:r>
              <a:rPr lang="en-CA"/>
              <a:t>Improving Excel’s defaults, 2: title and Palette</a:t>
            </a:r>
            <a:endParaRPr lang="en-US"/>
          </a:p>
        </p:txBody>
      </p:sp>
      <p:pic>
        <p:nvPicPr>
          <p:cNvPr id="4" name="Picture 3">
            <a:extLst>
              <a:ext uri="{FF2B5EF4-FFF2-40B4-BE49-F238E27FC236}">
                <a16:creationId xmlns:a16="http://schemas.microsoft.com/office/drawing/2014/main" id="{01C56B30-B203-A28B-F0B9-4059ABEA7881}"/>
              </a:ext>
            </a:extLst>
          </p:cNvPr>
          <p:cNvPicPr>
            <a:picLocks noChangeAspect="1"/>
          </p:cNvPicPr>
          <p:nvPr/>
        </p:nvPicPr>
        <p:blipFill>
          <a:blip r:embed="rId3"/>
          <a:stretch>
            <a:fillRect/>
          </a:stretch>
        </p:blipFill>
        <p:spPr>
          <a:xfrm>
            <a:off x="1381220" y="1379084"/>
            <a:ext cx="9429560" cy="4243302"/>
          </a:xfrm>
          <a:prstGeom prst="rect">
            <a:avLst/>
          </a:prstGeom>
        </p:spPr>
      </p:pic>
      <p:sp>
        <p:nvSpPr>
          <p:cNvPr id="5" name="TextBox 4">
            <a:extLst>
              <a:ext uri="{FF2B5EF4-FFF2-40B4-BE49-F238E27FC236}">
                <a16:creationId xmlns:a16="http://schemas.microsoft.com/office/drawing/2014/main" id="{3C2A4505-899D-FF60-C9FB-A3A5113A92C4}"/>
              </a:ext>
            </a:extLst>
          </p:cNvPr>
          <p:cNvSpPr txBox="1"/>
          <p:nvPr/>
        </p:nvSpPr>
        <p:spPr>
          <a:xfrm>
            <a:off x="1576036" y="4171354"/>
            <a:ext cx="4027013" cy="1200329"/>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 use a formula.</a:t>
            </a:r>
            <a:br>
              <a:rPr lang="en-GB">
                <a:latin typeface="Sabon Next LT" panose="02000500000000000000" pitchFamily="2" charset="0"/>
                <a:cs typeface="Sabon Next LT" panose="02000500000000000000" pitchFamily="2" charset="0"/>
              </a:rPr>
            </a:br>
            <a:br>
              <a:rPr lang="en-GB">
                <a:latin typeface="Sabon Next LT" panose="02000500000000000000" pitchFamily="2" charset="0"/>
                <a:cs typeface="Sabon Next LT" panose="02000500000000000000" pitchFamily="2" charset="0"/>
              </a:rPr>
            </a:br>
            <a:r>
              <a:rPr lang="en-GB">
                <a:latin typeface="Sabon Next LT" panose="02000500000000000000" pitchFamily="2" charset="0"/>
                <a:cs typeface="Sabon Next LT" panose="02000500000000000000" pitchFamily="2" charset="0"/>
              </a:rPr>
              <a:t>This method is more flexible and allows the chart to be re-used.</a:t>
            </a:r>
          </a:p>
        </p:txBody>
      </p:sp>
    </p:spTree>
    <p:extLst>
      <p:ext uri="{BB962C8B-B14F-4D97-AF65-F5344CB8AC3E}">
        <p14:creationId xmlns:p14="http://schemas.microsoft.com/office/powerpoint/2010/main" val="236376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A1C4B-BA16-2E46-440F-4309B85A47E8}"/>
              </a:ext>
            </a:extLst>
          </p:cNvPr>
          <p:cNvSpPr>
            <a:spLocks noGrp="1"/>
          </p:cNvSpPr>
          <p:nvPr>
            <p:ph type="ctrTitle"/>
          </p:nvPr>
        </p:nvSpPr>
        <p:spPr/>
        <p:txBody>
          <a:bodyPr/>
          <a:lstStyle/>
          <a:p>
            <a:r>
              <a:rPr lang="en-CA"/>
              <a:t>Dos and Don’ts of charting</a:t>
            </a:r>
            <a:endParaRPr lang="en-US"/>
          </a:p>
        </p:txBody>
      </p:sp>
      <p:sp>
        <p:nvSpPr>
          <p:cNvPr id="4" name="Rectangle 3">
            <a:extLst>
              <a:ext uri="{FF2B5EF4-FFF2-40B4-BE49-F238E27FC236}">
                <a16:creationId xmlns:a16="http://schemas.microsoft.com/office/drawing/2014/main" id="{AE977E3D-B325-5FD0-A844-89A77D9DC05A}"/>
              </a:ext>
            </a:extLst>
          </p:cNvPr>
          <p:cNvSpPr/>
          <p:nvPr/>
        </p:nvSpPr>
        <p:spPr>
          <a:xfrm>
            <a:off x="1555456" y="1457064"/>
            <a:ext cx="3694528" cy="494506"/>
          </a:xfrm>
          <a:prstGeom prst="rect">
            <a:avLst/>
          </a:prstGeom>
          <a:solidFill>
            <a:schemeClr val="accent2"/>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a:ln>
                  <a:noFill/>
                </a:ln>
                <a:solidFill>
                  <a:srgbClr val="FFFFFF"/>
                </a:solidFill>
                <a:effectLst/>
                <a:uLnTx/>
                <a:uFillTx/>
                <a:ea typeface="+mn-ea"/>
                <a:cs typeface="+mn-cs"/>
              </a:rPr>
              <a:t>DO</a:t>
            </a:r>
          </a:p>
        </p:txBody>
      </p:sp>
      <p:sp>
        <p:nvSpPr>
          <p:cNvPr id="5" name="Rectangle 4">
            <a:extLst>
              <a:ext uri="{FF2B5EF4-FFF2-40B4-BE49-F238E27FC236}">
                <a16:creationId xmlns:a16="http://schemas.microsoft.com/office/drawing/2014/main" id="{CFDA30E8-87AD-B723-5627-9092D3980879}"/>
              </a:ext>
            </a:extLst>
          </p:cNvPr>
          <p:cNvSpPr/>
          <p:nvPr/>
        </p:nvSpPr>
        <p:spPr>
          <a:xfrm>
            <a:off x="7038483" y="1457064"/>
            <a:ext cx="3694528" cy="494506"/>
          </a:xfrm>
          <a:prstGeom prst="rect">
            <a:avLst/>
          </a:prstGeom>
          <a:solidFill>
            <a:srgbClr val="D65E00"/>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a:ln>
                  <a:noFill/>
                </a:ln>
                <a:solidFill>
                  <a:srgbClr val="FFFFFF"/>
                </a:solidFill>
                <a:effectLst/>
                <a:uLnTx/>
                <a:uFillTx/>
                <a:ea typeface="+mn-ea"/>
                <a:cs typeface="+mn-cs"/>
              </a:rPr>
              <a:t>DON’T</a:t>
            </a:r>
          </a:p>
        </p:txBody>
      </p:sp>
      <p:sp>
        <p:nvSpPr>
          <p:cNvPr id="6" name="TextBox 5">
            <a:extLst>
              <a:ext uri="{FF2B5EF4-FFF2-40B4-BE49-F238E27FC236}">
                <a16:creationId xmlns:a16="http://schemas.microsoft.com/office/drawing/2014/main" id="{B7E374BF-28C4-ED1D-0C09-4CC65985CFE6}"/>
              </a:ext>
            </a:extLst>
          </p:cNvPr>
          <p:cNvSpPr txBox="1"/>
          <p:nvPr/>
        </p:nvSpPr>
        <p:spPr>
          <a:xfrm>
            <a:off x="1458989" y="2237399"/>
            <a:ext cx="403244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Keep the number of variables in your chart manageable. If necessary, make 2 charts.</a:t>
            </a:r>
          </a:p>
        </p:txBody>
      </p:sp>
      <p:sp>
        <p:nvSpPr>
          <p:cNvPr id="7" name="TextBox 6">
            <a:extLst>
              <a:ext uri="{FF2B5EF4-FFF2-40B4-BE49-F238E27FC236}">
                <a16:creationId xmlns:a16="http://schemas.microsoft.com/office/drawing/2014/main" id="{066933BC-62A0-6C84-3F33-D3AF8C11B071}"/>
              </a:ext>
            </a:extLst>
          </p:cNvPr>
          <p:cNvSpPr txBox="1"/>
          <p:nvPr/>
        </p:nvSpPr>
        <p:spPr>
          <a:xfrm>
            <a:off x="1458989" y="3439702"/>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Keep key and labels close to the data so the eye does not have to ‘roam’.</a:t>
            </a:r>
          </a:p>
        </p:txBody>
      </p:sp>
      <p:sp>
        <p:nvSpPr>
          <p:cNvPr id="8" name="TextBox 7">
            <a:extLst>
              <a:ext uri="{FF2B5EF4-FFF2-40B4-BE49-F238E27FC236}">
                <a16:creationId xmlns:a16="http://schemas.microsoft.com/office/drawing/2014/main" id="{D5C0D743-6DDD-8C0E-EDA3-753333BF550F}"/>
              </a:ext>
            </a:extLst>
          </p:cNvPr>
          <p:cNvSpPr txBox="1"/>
          <p:nvPr/>
        </p:nvSpPr>
        <p:spPr>
          <a:xfrm>
            <a:off x="1458989" y="4615687"/>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Make titles explain the graph and bring out the key point.</a:t>
            </a:r>
          </a:p>
        </p:txBody>
      </p:sp>
      <p:sp>
        <p:nvSpPr>
          <p:cNvPr id="9" name="TextBox 8">
            <a:extLst>
              <a:ext uri="{FF2B5EF4-FFF2-40B4-BE49-F238E27FC236}">
                <a16:creationId xmlns:a16="http://schemas.microsoft.com/office/drawing/2014/main" id="{C5049BF1-2C2F-13D6-AE30-C5552B3651CD}"/>
              </a:ext>
            </a:extLst>
          </p:cNvPr>
          <p:cNvSpPr txBox="1"/>
          <p:nvPr/>
        </p:nvSpPr>
        <p:spPr>
          <a:xfrm>
            <a:off x="6894467" y="2230543"/>
            <a:ext cx="403244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Use the outdated Excel 3D templates.</a:t>
            </a:r>
          </a:p>
        </p:txBody>
      </p:sp>
      <p:sp>
        <p:nvSpPr>
          <p:cNvPr id="10" name="TextBox 9">
            <a:extLst>
              <a:ext uri="{FF2B5EF4-FFF2-40B4-BE49-F238E27FC236}">
                <a16:creationId xmlns:a16="http://schemas.microsoft.com/office/drawing/2014/main" id="{3EB19099-F685-F6DF-1B3F-3CDFED89F1F2}"/>
              </a:ext>
            </a:extLst>
          </p:cNvPr>
          <p:cNvSpPr txBox="1"/>
          <p:nvPr/>
        </p:nvSpPr>
        <p:spPr>
          <a:xfrm>
            <a:off x="6894467" y="3425206"/>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Assume the suggested chart is always the right one for your data.</a:t>
            </a:r>
          </a:p>
        </p:txBody>
      </p:sp>
    </p:spTree>
    <p:extLst>
      <p:ext uri="{BB962C8B-B14F-4D97-AF65-F5344CB8AC3E}">
        <p14:creationId xmlns:p14="http://schemas.microsoft.com/office/powerpoint/2010/main" val="283202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A901BEF-53D1-4C58-8C76-C458313CED30}">
  <ds:schemaRefs>
    <ds:schemaRef ds:uri="059fecdb-ee26-4135-81c8-712a955c51df"/>
    <ds:schemaRef ds:uri="26d2fa48-a9bb-4686-8122-5406e5c0c0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3.xml><?xml version="1.0" encoding="utf-8"?>
<ds:datastoreItem xmlns:ds="http://schemas.openxmlformats.org/officeDocument/2006/customXml" ds:itemID="{0EA0C221-ED51-492D-BD1E-8BBBA6B11909}">
  <ds:schemaRefs>
    <ds:schemaRef ds:uri="059fecdb-ee26-4135-81c8-712a955c51df"/>
    <ds:schemaRef ds:uri="26d2fa48-a9bb-4686-8122-5406e5c0c03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Date holder</Template>
  <Application>Microsoft Office PowerPoint</Application>
  <PresentationFormat>Widescreen</PresentationFormat>
  <Slides>9</Slides>
  <Notes>6</Notes>
  <HiddenSlides>0</HiddenSlides>
  <ScaleCrop>false</ScaleCrop>
  <HeadingPairs>
    <vt:vector size="4" baseType="variant">
      <vt:variant>
        <vt:lpstr>Theme</vt:lpstr>
      </vt:variant>
      <vt:variant>
        <vt:i4>4</vt:i4>
      </vt:variant>
      <vt:variant>
        <vt:lpstr>Slide Titles</vt:lpstr>
      </vt:variant>
      <vt:variant>
        <vt:i4>9</vt:i4>
      </vt:variant>
    </vt:vector>
  </HeadingPairs>
  <TitlesOfParts>
    <vt:vector size="13" baseType="lpstr">
      <vt:lpstr>Date holder</vt:lpstr>
      <vt:lpstr>AD 1</vt:lpstr>
      <vt:lpstr>AD 2</vt:lpstr>
      <vt:lpstr>AD 3</vt:lpstr>
      <vt:lpstr>PowerPoint Presentation</vt:lpstr>
      <vt:lpstr>Agenda </vt:lpstr>
      <vt:lpstr>The INSERT tab and inserting charts</vt:lpstr>
      <vt:lpstr>Improving Excel’s defaults, 1: labels and Axes </vt:lpstr>
      <vt:lpstr>Improving Excel’s defaults, 1: labels and Axes </vt:lpstr>
      <vt:lpstr>Improving Excel’s defaults, 2: title and Palette</vt:lpstr>
      <vt:lpstr>Improving Excel’s defaults, 2: title and Palette</vt:lpstr>
      <vt:lpstr>Dos and Don’ts of charting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revision>1</cp:revision>
  <cp:lastPrinted>2015-03-16T15:03:50Z</cp:lastPrinted>
  <dcterms:created xsi:type="dcterms:W3CDTF">2021-10-18T15:46:15Z</dcterms:created>
  <dcterms:modified xsi:type="dcterms:W3CDTF">2023-10-27T01:48:41Z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Order">
    <vt:r8>44076300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