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 id="2147483796" r:id="rId5"/>
    <p:sldMasterId id="2147483802" r:id="rId6"/>
    <p:sldMasterId id="2147483805" r:id="rId7"/>
  </p:sldMasterIdLst>
  <p:notesMasterIdLst>
    <p:notesMasterId r:id="rId17"/>
  </p:notesMasterIdLst>
  <p:handoutMasterIdLst>
    <p:handoutMasterId r:id="rId18"/>
  </p:handoutMasterIdLst>
  <p:sldIdLst>
    <p:sldId id="4566" r:id="rId8"/>
    <p:sldId id="4625" r:id="rId9"/>
    <p:sldId id="4626" r:id="rId10"/>
    <p:sldId id="4627" r:id="rId11"/>
    <p:sldId id="4628" r:id="rId12"/>
    <p:sldId id="4629" r:id="rId13"/>
    <p:sldId id="4630" r:id="rId14"/>
    <p:sldId id="4631" r:id="rId15"/>
    <p:sldId id="4624"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4020" userDrawn="1">
          <p15:clr>
            <a:srgbClr val="A4A3A4"/>
          </p15:clr>
        </p15:guide>
        <p15:guide id="7" pos="7605" userDrawn="1">
          <p15:clr>
            <a:srgbClr val="A4A3A4"/>
          </p15:clr>
        </p15:guide>
        <p15:guide id="9" pos="6244" userDrawn="1">
          <p15:clr>
            <a:srgbClr val="A4A3A4"/>
          </p15:clr>
        </p15:guide>
        <p15:guide id="10" orient="horz" pos="3725" userDrawn="1">
          <p15:clr>
            <a:srgbClr val="A4A3A4"/>
          </p15:clr>
        </p15:guide>
        <p15:guide id="13"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3552"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E1"/>
    <a:srgbClr val="000000"/>
    <a:srgbClr val="F3F8FA"/>
    <a:srgbClr val="FFFFFF"/>
    <a:srgbClr val="E97100"/>
    <a:srgbClr val="FFC690"/>
    <a:srgbClr val="C0F0EF"/>
    <a:srgbClr val="175F5E"/>
    <a:srgbClr val="F3F7F7"/>
    <a:srgbClr val="B0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70DAEC-C086-4426-BA9F-E89B59EB545B}" v="7" dt="2023-10-27T01:48:39.301"/>
    <p1510:client id="{A9812EE6-A9BC-4D14-8CC6-E096A780DD26}" v="6" dt="2023-10-27T01:40:35.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pos="3840"/>
        <p:guide orient="horz" pos="4020"/>
        <p:guide pos="7605"/>
        <p:guide pos="6244"/>
        <p:guide orient="horz" pos="3725"/>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B31D9-272F-4C48-8538-19640CFAE44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D3C7F3C-F7E4-4F7B-A964-CA7F2400F87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95F73F-DB3C-4708-9287-0AB6DD345FDB}" type="datetime1">
              <a:rPr lang="en-US"/>
              <a:pPr>
                <a:defRPr/>
              </a:pPr>
              <a:t>11/30/23</a:t>
            </a:fld>
            <a:endParaRPr lang="en-US"/>
          </a:p>
        </p:txBody>
      </p:sp>
      <p:sp>
        <p:nvSpPr>
          <p:cNvPr id="4" name="Footer Placeholder 3">
            <a:extLst>
              <a:ext uri="{FF2B5EF4-FFF2-40B4-BE49-F238E27FC236}">
                <a16:creationId xmlns:a16="http://schemas.microsoft.com/office/drawing/2014/main" id="{D166F893-5756-4CB5-B5FC-85B449074FF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13131BA-FBF3-47BF-AE5C-11C68A4EE71F}"/>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37D753D9-FFFB-4466-89E8-720097AC74C5}"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9883D6-8524-4B31-B386-43C46D040B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GB"/>
          </a:p>
        </p:txBody>
      </p:sp>
      <p:sp>
        <p:nvSpPr>
          <p:cNvPr id="3" name="Date Placeholder 2">
            <a:extLst>
              <a:ext uri="{FF2B5EF4-FFF2-40B4-BE49-F238E27FC236}">
                <a16:creationId xmlns:a16="http://schemas.microsoft.com/office/drawing/2014/main" id="{40B4C3DD-D43E-425E-A5BD-866C96AF8C1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63238569-15F4-4060-91E0-6EE72C4FC812}" type="datetime1">
              <a:rPr lang="en-US"/>
              <a:pPr>
                <a:defRPr/>
              </a:pPr>
              <a:t>11/30/23</a:t>
            </a:fld>
            <a:endParaRPr lang="en-GB"/>
          </a:p>
        </p:txBody>
      </p:sp>
      <p:sp>
        <p:nvSpPr>
          <p:cNvPr id="4" name="Slide Image Placeholder 3">
            <a:extLst>
              <a:ext uri="{FF2B5EF4-FFF2-40B4-BE49-F238E27FC236}">
                <a16:creationId xmlns:a16="http://schemas.microsoft.com/office/drawing/2014/main" id="{D0B25661-ABE2-42EE-BDE8-B1E2E282A7AD}"/>
              </a:ext>
            </a:extLst>
          </p:cNvPr>
          <p:cNvSpPr>
            <a:spLocks noGrp="1" noRot="1" noChangeAspect="1"/>
          </p:cNvSpPr>
          <p:nvPr>
            <p:ph type="sldImg" idx="2"/>
          </p:nvPr>
        </p:nvSpPr>
        <p:spPr>
          <a:xfrm>
            <a:off x="-76200" y="304800"/>
            <a:ext cx="7010400" cy="394335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276494CC-222B-4593-9378-38C6FF0D2AE8}"/>
              </a:ext>
            </a:extLst>
          </p:cNvPr>
          <p:cNvSpPr>
            <a:spLocks noGrp="1"/>
          </p:cNvSpPr>
          <p:nvPr>
            <p:ph type="body" sz="quarter" idx="3"/>
          </p:nvPr>
        </p:nvSpPr>
        <p:spPr>
          <a:xfrm>
            <a:off x="304800" y="4343400"/>
            <a:ext cx="6248400" cy="44196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8504AB32-6575-473F-8FEA-392B73604D89}"/>
              </a:ext>
            </a:extLst>
          </p:cNvPr>
          <p:cNvSpPr>
            <a:spLocks noGrp="1"/>
          </p:cNvSpPr>
          <p:nvPr>
            <p:ph type="ftr" sz="quarter" idx="4"/>
          </p:nvPr>
        </p:nvSpPr>
        <p:spPr>
          <a:xfrm>
            <a:off x="0" y="8685213"/>
            <a:ext cx="50292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r>
              <a:rPr lang="en-GB"/>
              <a:t>2014 – 2015 HR P&amp;P Change Professional Development Programme </a:t>
            </a:r>
          </a:p>
        </p:txBody>
      </p:sp>
      <p:sp>
        <p:nvSpPr>
          <p:cNvPr id="7" name="Slide Number Placeholder 6">
            <a:extLst>
              <a:ext uri="{FF2B5EF4-FFF2-40B4-BE49-F238E27FC236}">
                <a16:creationId xmlns:a16="http://schemas.microsoft.com/office/drawing/2014/main" id="{F139B679-734A-4690-9C14-84B07CF40B4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itchFamily="34" charset="0"/>
              </a:defRPr>
            </a:lvl1pPr>
          </a:lstStyle>
          <a:p>
            <a:pPr>
              <a:defRPr/>
            </a:pPr>
            <a:fld id="{ED330047-4CBA-4A63-9E55-79F1B5A3601F}" type="slidenum">
              <a:rPr lang="en-GB"/>
              <a:pPr>
                <a:defRPr/>
              </a:pPr>
              <a:t>‹#›</a:t>
            </a:fld>
            <a:endParaRPr lang="en-GB"/>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1</a:t>
            </a:fld>
            <a:endParaRPr lang="en-GB"/>
          </a:p>
        </p:txBody>
      </p:sp>
    </p:spTree>
    <p:extLst>
      <p:ext uri="{BB962C8B-B14F-4D97-AF65-F5344CB8AC3E}">
        <p14:creationId xmlns:p14="http://schemas.microsoft.com/office/powerpoint/2010/main" val="234276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2</a:t>
            </a:fld>
            <a:endParaRPr lang="en-GB"/>
          </a:p>
        </p:txBody>
      </p:sp>
    </p:spTree>
    <p:extLst>
      <p:ext uri="{BB962C8B-B14F-4D97-AF65-F5344CB8AC3E}">
        <p14:creationId xmlns:p14="http://schemas.microsoft.com/office/powerpoint/2010/main" val="998909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 Excel spreadsheet is a large flexible grid that is used to store, modify and analyse information.</a:t>
            </a:r>
          </a:p>
          <a:p>
            <a:r>
              <a:rPr lang="en-GB"/>
              <a:t>This data is typically numerical, but can also be things like text, dates, chart objects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Calibri" panose="020F0502020204030204" pitchFamily="34" charset="0"/>
                <a:ea typeface="Times New Roman" panose="02020603050405020304" pitchFamily="18" charset="0"/>
                <a:cs typeface="Times New Roman" panose="02020603050405020304" pitchFamily="18" charset="0"/>
              </a:rPr>
              <a:t>In Excel, data is stored in a worksheet, which is made up of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rows (1)</a:t>
            </a:r>
            <a:r>
              <a:rPr lang="en-US" sz="120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columns (2)</a:t>
            </a:r>
            <a:r>
              <a:rPr lang="en-US" sz="1200">
                <a:effectLst/>
                <a:latin typeface="Calibri" panose="020F0502020204030204" pitchFamily="34" charset="0"/>
                <a:ea typeface="Times New Roman" panose="02020603050405020304" pitchFamily="18" charset="0"/>
                <a:cs typeface="Times New Roman" panose="02020603050405020304" pitchFamily="18" charset="0"/>
              </a:rPr>
              <a:t>. The intersection of a row and column is called a </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cell (3)</a:t>
            </a:r>
            <a:r>
              <a:rPr lang="en-US" sz="1200">
                <a:effectLst/>
                <a:latin typeface="Calibri" panose="020F0502020204030204" pitchFamily="34" charset="0"/>
                <a:ea typeface="Times New Roman" panose="02020603050405020304" pitchFamily="18" charset="0"/>
                <a:cs typeface="Times New Roman" panose="02020603050405020304" pitchFamily="18" charset="0"/>
              </a:rPr>
              <a:t>, and can contain may types of data.</a:t>
            </a:r>
            <a:endParaRPr lang="ru-RU"/>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3</a:t>
            </a:fld>
            <a:endParaRPr lang="en-GB"/>
          </a:p>
        </p:txBody>
      </p:sp>
    </p:spTree>
    <p:extLst>
      <p:ext uri="{BB962C8B-B14F-4D97-AF65-F5344CB8AC3E}">
        <p14:creationId xmlns:p14="http://schemas.microsoft.com/office/powerpoint/2010/main" val="53815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a:solidFill>
                  <a:srgbClr val="407148"/>
                </a:solidFill>
              </a:rPr>
              <a:t>Column</a:t>
            </a:r>
            <a:r>
              <a:rPr lang="en-US" sz="1200" b="1"/>
              <a:t>:</a:t>
            </a:r>
            <a:r>
              <a:rPr lang="en-US" sz="1200"/>
              <a:t> Vertical series of adjacent cells from top to bottom</a:t>
            </a:r>
          </a:p>
          <a:p>
            <a:pPr marL="0" indent="0">
              <a:buFont typeface="Arial" panose="020B0604020202020204" pitchFamily="34" charset="0"/>
              <a:buNone/>
            </a:pPr>
            <a:r>
              <a:rPr lang="en-US" sz="1200" b="1">
                <a:solidFill>
                  <a:srgbClr val="407148"/>
                </a:solidFill>
              </a:rPr>
              <a:t>Row</a:t>
            </a:r>
            <a:r>
              <a:rPr lang="en-US" sz="1200" b="1"/>
              <a:t>: </a:t>
            </a:r>
            <a:r>
              <a:rPr lang="en-US" sz="1200"/>
              <a:t>Horizontal series of cells from left to right</a:t>
            </a:r>
          </a:p>
          <a:p>
            <a:pPr marL="0" indent="0">
              <a:buFont typeface="Arial" panose="020B0604020202020204" pitchFamily="34" charset="0"/>
              <a:buNone/>
            </a:pPr>
            <a:r>
              <a:rPr lang="en-US" sz="1200" b="1">
                <a:solidFill>
                  <a:srgbClr val="407148"/>
                </a:solidFill>
              </a:rPr>
              <a:t>Cell</a:t>
            </a:r>
            <a:r>
              <a:rPr lang="en-US" sz="1200" b="1"/>
              <a:t>:</a:t>
            </a:r>
            <a:r>
              <a:rPr lang="en-US" sz="1200"/>
              <a:t>  Intersection of a row and column</a:t>
            </a:r>
          </a:p>
          <a:p>
            <a:pPr marL="0" indent="0">
              <a:buFont typeface="Arial" panose="020B0604020202020204" pitchFamily="34" charset="0"/>
              <a:buNone/>
            </a:pPr>
            <a:r>
              <a:rPr lang="en-US" b="1">
                <a:solidFill>
                  <a:srgbClr val="407148"/>
                </a:solidFill>
              </a:rPr>
              <a:t>Active Cell</a:t>
            </a:r>
            <a:r>
              <a:rPr lang="en-US" b="1"/>
              <a:t>:</a:t>
            </a:r>
            <a:r>
              <a:rPr lang="en-US"/>
              <a:t> Cell that is currently selected</a:t>
            </a:r>
            <a:endParaRPr lang="en-US" sz="1200"/>
          </a:p>
          <a:p>
            <a:pPr marL="0" indent="0">
              <a:buFont typeface="Arial" panose="020B0604020202020204" pitchFamily="34" charset="0"/>
              <a:buNone/>
            </a:pPr>
            <a:r>
              <a:rPr lang="en-US" sz="1200" b="1">
                <a:solidFill>
                  <a:srgbClr val="407148"/>
                </a:solidFill>
              </a:rPr>
              <a:t>Cell range</a:t>
            </a:r>
            <a:r>
              <a:rPr lang="en-US" sz="1200" b="1"/>
              <a:t>: </a:t>
            </a:r>
            <a:r>
              <a:rPr lang="en-US" sz="1200"/>
              <a:t>Series or block of adjacent cells</a:t>
            </a:r>
          </a:p>
          <a:p>
            <a:pPr marL="0" indent="0">
              <a:buFont typeface="Arial" panose="020B0604020202020204" pitchFamily="34" charset="0"/>
              <a:buNone/>
            </a:pPr>
            <a:r>
              <a:rPr lang="en-US" sz="1200"/>
              <a:t>This range here would be indicated as cell E5 to G7. So from the top left hand cell to the bottom righthand cell.</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6</a:t>
            </a:fld>
            <a:endParaRPr lang="en-GB"/>
          </a:p>
        </p:txBody>
      </p:sp>
    </p:spTree>
    <p:extLst>
      <p:ext uri="{BB962C8B-B14F-4D97-AF65-F5344CB8AC3E}">
        <p14:creationId xmlns:p14="http://schemas.microsoft.com/office/powerpoint/2010/main" val="14842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a:solidFill>
                  <a:srgbClr val="407148"/>
                </a:solidFill>
              </a:rPr>
              <a:t>Column</a:t>
            </a:r>
            <a:r>
              <a:rPr lang="en-US" sz="1200" b="1"/>
              <a:t>:</a:t>
            </a:r>
            <a:r>
              <a:rPr lang="en-US" sz="1200"/>
              <a:t> Vertical series of adjacent cells from top to bottom</a:t>
            </a:r>
          </a:p>
          <a:p>
            <a:pPr marL="0" indent="0">
              <a:buFont typeface="Arial" panose="020B0604020202020204" pitchFamily="34" charset="0"/>
              <a:buNone/>
            </a:pPr>
            <a:r>
              <a:rPr lang="en-US" sz="1200" b="1">
                <a:solidFill>
                  <a:srgbClr val="407148"/>
                </a:solidFill>
              </a:rPr>
              <a:t>Row</a:t>
            </a:r>
            <a:r>
              <a:rPr lang="en-US" sz="1200" b="1"/>
              <a:t>: </a:t>
            </a:r>
            <a:r>
              <a:rPr lang="en-US" sz="1200"/>
              <a:t>Horizontal series of cells from left to right</a:t>
            </a:r>
          </a:p>
          <a:p>
            <a:pPr marL="0" indent="0">
              <a:buFont typeface="Arial" panose="020B0604020202020204" pitchFamily="34" charset="0"/>
              <a:buNone/>
            </a:pPr>
            <a:r>
              <a:rPr lang="en-US" sz="1200" b="1">
                <a:solidFill>
                  <a:srgbClr val="407148"/>
                </a:solidFill>
              </a:rPr>
              <a:t>Cell</a:t>
            </a:r>
            <a:r>
              <a:rPr lang="en-US" sz="1200" b="1"/>
              <a:t>:</a:t>
            </a:r>
            <a:r>
              <a:rPr lang="en-US" sz="1200"/>
              <a:t>  Intersection of a row and column</a:t>
            </a:r>
          </a:p>
          <a:p>
            <a:pPr marL="0" indent="0">
              <a:buFont typeface="Arial" panose="020B0604020202020204" pitchFamily="34" charset="0"/>
              <a:buNone/>
            </a:pPr>
            <a:r>
              <a:rPr lang="en-US" b="1">
                <a:solidFill>
                  <a:srgbClr val="407148"/>
                </a:solidFill>
              </a:rPr>
              <a:t>Active Cell</a:t>
            </a:r>
            <a:r>
              <a:rPr lang="en-US" b="1"/>
              <a:t>:</a:t>
            </a:r>
            <a:r>
              <a:rPr lang="en-US"/>
              <a:t> Cell that is currently selected</a:t>
            </a:r>
            <a:endParaRPr lang="en-US" sz="1200"/>
          </a:p>
          <a:p>
            <a:pPr marL="0" indent="0">
              <a:buFont typeface="Arial" panose="020B0604020202020204" pitchFamily="34" charset="0"/>
              <a:buNone/>
            </a:pPr>
            <a:r>
              <a:rPr lang="en-US" sz="1200" b="1">
                <a:solidFill>
                  <a:srgbClr val="407148"/>
                </a:solidFill>
              </a:rPr>
              <a:t>Cell range</a:t>
            </a:r>
            <a:r>
              <a:rPr lang="en-US" sz="1200" b="1"/>
              <a:t>: </a:t>
            </a:r>
            <a:r>
              <a:rPr lang="en-US" sz="1200"/>
              <a:t>Series or block of adjacent cells</a:t>
            </a:r>
          </a:p>
          <a:p>
            <a:pPr marL="0" indent="0">
              <a:buFont typeface="Arial" panose="020B0604020202020204" pitchFamily="34" charset="0"/>
              <a:buNone/>
            </a:pPr>
            <a:r>
              <a:rPr lang="en-US" sz="1200"/>
              <a:t>This range here would be indicated as cell E5 to G7. So from the top left hand cell to the bottom righthand cell.</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7</a:t>
            </a:fld>
            <a:endParaRPr lang="en-GB"/>
          </a:p>
        </p:txBody>
      </p:sp>
    </p:spTree>
    <p:extLst>
      <p:ext uri="{BB962C8B-B14F-4D97-AF65-F5344CB8AC3E}">
        <p14:creationId xmlns:p14="http://schemas.microsoft.com/office/powerpoint/2010/main" val="269444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1: Ribbon Interface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Displays tab commands organized into groups. If you click the different tabs, you will see the commands change. Notice that some of the commands might be grayed out. This is because those commands are only usable in certain situations. The File tab, which opens Backstage view, is also included here.</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2: Tabs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Groups of similar commands are organized under tab names. Click a tab to view the commands in the ribbon.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3: Quick Access Toolbar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As the name implies, the Quick Access toolbar gives you quick access to frequently used commands. This toolbar is completely customizable and can be positioned above or below the ribbon commands.</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4: Name Box</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Every cell has a name in the format “</a:t>
            </a:r>
            <a:r>
              <a:rPr lang="en-US" sz="1200" err="1">
                <a:effectLst/>
                <a:latin typeface="Calibri" panose="020F0502020204030204" pitchFamily="34" charset="0"/>
                <a:ea typeface="Times New Roman" panose="02020603050405020304" pitchFamily="18" charset="0"/>
                <a:cs typeface="Times New Roman" panose="02020603050405020304" pitchFamily="18" charset="0"/>
              </a:rPr>
              <a:t>ColumnRow</a:t>
            </a:r>
            <a:r>
              <a:rPr lang="en-US" sz="1200">
                <a:effectLst/>
                <a:latin typeface="Calibri" panose="020F0502020204030204" pitchFamily="34" charset="0"/>
                <a:ea typeface="Times New Roman" panose="02020603050405020304" pitchFamily="18" charset="0"/>
                <a:cs typeface="Times New Roman" panose="02020603050405020304" pitchFamily="18" charset="0"/>
              </a:rPr>
              <a:t>”. The name of the currently selected cell, called the active cell, is shown in the Name Box. In the sample image, the active cell is A1.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5: Formula 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The Formula Bar allows you to enter data in a cell. Data can be alphanumeric, pictures, symbols, or (as the name suggests) formulae.</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6: Working Area</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The data contained in the file will be shown here. </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7: Worksheet Tabs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Every Excel file is properly referred to as a workbook. A workbook can contain one or more worksheets, just like an accounting ledger can contain one or more pages. Click these tabs to switch between the different worksheets.</a:t>
            </a:r>
            <a:r>
              <a:rPr lang="en-US" sz="1200" b="1">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8: Status Bar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This bar is used to display information about the workbook. Any running calculations will be shown here. There are also some zoom and view commands here.</a:t>
            </a:r>
          </a:p>
          <a:p>
            <a:pPr marL="0" marR="0">
              <a:lnSpc>
                <a:spcPct val="125000"/>
              </a:lnSpc>
              <a:spcBef>
                <a:spcPts val="0"/>
              </a:spcBef>
              <a:spcAft>
                <a:spcPts val="750"/>
              </a:spcAft>
            </a:pPr>
            <a:r>
              <a:rPr lang="en-US" sz="1200" b="1">
                <a:effectLst/>
                <a:latin typeface="Calibri" panose="020F0502020204030204" pitchFamily="34" charset="0"/>
                <a:ea typeface="Times New Roman" panose="02020603050405020304" pitchFamily="18" charset="0"/>
                <a:cs typeface="Times New Roman" panose="02020603050405020304" pitchFamily="18" charset="0"/>
              </a:rPr>
              <a:t>9: Scroll Bars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25000"/>
              </a:lnSpc>
              <a:spcBef>
                <a:spcPts val="0"/>
              </a:spcBef>
              <a:spcAft>
                <a:spcPts val="750"/>
              </a:spcAft>
            </a:pPr>
            <a:r>
              <a:rPr lang="en-US" sz="1200">
                <a:effectLst/>
                <a:latin typeface="Calibri" panose="020F0502020204030204" pitchFamily="34" charset="0"/>
                <a:ea typeface="Times New Roman" panose="02020603050405020304" pitchFamily="18" charset="0"/>
                <a:cs typeface="Times New Roman" panose="02020603050405020304" pitchFamily="18" charset="0"/>
              </a:rPr>
              <a:t>As you grow more accustomed to working with Excel, you may begin to work on larger files. When all of the information in a worksheet will not fit on the screen, you can use these scroll bars to scroll horizontally or vertically through the data.</a:t>
            </a:r>
            <a:endParaRPr lang="en-GB"/>
          </a:p>
          <a:p>
            <a:endParaRPr lang="en-US"/>
          </a:p>
          <a:p>
            <a:endParaRPr lang="en-US"/>
          </a:p>
        </p:txBody>
      </p:sp>
      <p:sp>
        <p:nvSpPr>
          <p:cNvPr id="4" name="Footer Placeholder 3"/>
          <p:cNvSpPr>
            <a:spLocks noGrp="1"/>
          </p:cNvSpPr>
          <p:nvPr>
            <p:ph type="ftr" sz="quarter" idx="4"/>
          </p:nvPr>
        </p:nvSpPr>
        <p:spPr/>
        <p:txBody>
          <a:bodyPr/>
          <a:lstStyle/>
          <a:p>
            <a:pPr>
              <a:defRPr/>
            </a:pPr>
            <a:r>
              <a:rPr lang="en-GB"/>
              <a:t>2014 – 2015 HR P&amp;P Change Professional Development Programme </a:t>
            </a:r>
          </a:p>
        </p:txBody>
      </p:sp>
      <p:sp>
        <p:nvSpPr>
          <p:cNvPr id="5" name="Slide Number Placeholder 4"/>
          <p:cNvSpPr>
            <a:spLocks noGrp="1"/>
          </p:cNvSpPr>
          <p:nvPr>
            <p:ph type="sldNum" sz="quarter" idx="5"/>
          </p:nvPr>
        </p:nvSpPr>
        <p:spPr/>
        <p:txBody>
          <a:bodyPr/>
          <a:lstStyle/>
          <a:p>
            <a:pPr>
              <a:defRPr/>
            </a:pPr>
            <a:fld id="{ED330047-4CBA-4A63-9E55-79F1B5A3601F}" type="slidenum">
              <a:rPr lang="en-GB" smtClean="0"/>
              <a:pPr>
                <a:defRPr/>
              </a:pPr>
              <a:t>8</a:t>
            </a:fld>
            <a:endParaRPr lang="en-GB"/>
          </a:p>
        </p:txBody>
      </p:sp>
    </p:spTree>
    <p:extLst>
      <p:ext uri="{BB962C8B-B14F-4D97-AF65-F5344CB8AC3E}">
        <p14:creationId xmlns:p14="http://schemas.microsoft.com/office/powerpoint/2010/main" val="28225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company/alphadevelopment" TargetMode="External"/><Relationship Id="rId7" Type="http://schemas.openxmlformats.org/officeDocument/2006/relationships/hyperlink" Target="https://www.youtube.com/c/AlphaDevelopment" TargetMode="External"/><Relationship Id="rId2" Type="http://schemas.openxmlformats.org/officeDocument/2006/relationships/image" Target="../media/image4.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s://twitter.com/TheAlphaWord"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70BB22-FDD8-9F4F-9121-D684D598E354}"/>
              </a:ext>
            </a:extLst>
          </p:cNvPr>
          <p:cNvSpPr>
            <a:spLocks noGrp="1"/>
          </p:cNvSpPr>
          <p:nvPr>
            <p:ph type="body" sz="quarter" idx="10" hasCustomPrompt="1"/>
          </p:nvPr>
        </p:nvSpPr>
        <p:spPr>
          <a:xfrm>
            <a:off x="306068" y="4941169"/>
            <a:ext cx="4637804" cy="432048"/>
          </a:xfrm>
          <a:prstGeom prst="rect">
            <a:avLst/>
          </a:prstGeom>
        </p:spPr>
        <p:txBody>
          <a:bodyPr/>
          <a:lstStyle>
            <a:lvl1pPr marL="0" indent="0">
              <a:buNone/>
              <a:defRPr lang="en-GB" sz="1400" cap="all" spc="300" baseline="0" smtClean="0">
                <a:solidFill>
                  <a:schemeClr val="bg1"/>
                </a:solidFill>
              </a:defRPr>
            </a:lvl1pPr>
            <a:lvl2pPr>
              <a:defRPr lang="en-GB" sz="1800" smtClean="0"/>
            </a:lvl2pPr>
            <a:lvl3pPr>
              <a:defRPr lang="en-GB" sz="1800" smtClean="0"/>
            </a:lvl3pPr>
            <a:lvl4pPr>
              <a:defRPr lang="en-GB" sz="1800" smtClean="0"/>
            </a:lvl4pPr>
            <a:lvl5pPr>
              <a:defRPr lang="en-GB" sz="1800"/>
            </a:lvl5pPr>
          </a:lstStyle>
          <a:p>
            <a:pPr marL="422041" lvl="0" indent="-422041"/>
            <a:r>
              <a:rPr lang="en-GB"/>
              <a:t>Click to edit Master text </a:t>
            </a:r>
            <a:r>
              <a:rPr lang="en-GB" err="1"/>
              <a:t>styleS</a:t>
            </a:r>
            <a:endParaRPr lang="en-GB"/>
          </a:p>
        </p:txBody>
      </p:sp>
      <p:sp>
        <p:nvSpPr>
          <p:cNvPr id="3" name="Text Placeholder 2">
            <a:extLst>
              <a:ext uri="{FF2B5EF4-FFF2-40B4-BE49-F238E27FC236}">
                <a16:creationId xmlns:a16="http://schemas.microsoft.com/office/drawing/2014/main" id="{D7C7C24A-98E6-C740-98E2-8D0F41C867F0}"/>
              </a:ext>
            </a:extLst>
          </p:cNvPr>
          <p:cNvSpPr>
            <a:spLocks noGrp="1"/>
          </p:cNvSpPr>
          <p:nvPr>
            <p:ph type="body" sz="quarter" idx="11" hasCustomPrompt="1"/>
          </p:nvPr>
        </p:nvSpPr>
        <p:spPr>
          <a:xfrm>
            <a:off x="306067" y="3284984"/>
            <a:ext cx="11555495" cy="698434"/>
          </a:xfrm>
          <a:prstGeom prst="rect">
            <a:avLst/>
          </a:prstGeom>
        </p:spPr>
        <p:txBody>
          <a:bodyPr/>
          <a:lstStyle>
            <a:lvl1pPr marL="0" indent="0">
              <a:buNone/>
              <a:defRPr lang="en-GB" sz="3200" dirty="0" smtClean="0">
                <a:solidFill>
                  <a:schemeClr val="bg1"/>
                </a:solidFill>
              </a:defRPr>
            </a:lvl1pPr>
          </a:lstStyle>
          <a:p>
            <a:pPr marL="422041" lvl="0" indent="-422041"/>
            <a:r>
              <a:rPr lang="en-GB"/>
              <a:t>CLICK TO EDIT MASTER TEXT STYLES</a:t>
            </a:r>
          </a:p>
        </p:txBody>
      </p:sp>
      <p:sp>
        <p:nvSpPr>
          <p:cNvPr id="5" name="Text Placeholder 4">
            <a:extLst>
              <a:ext uri="{FF2B5EF4-FFF2-40B4-BE49-F238E27FC236}">
                <a16:creationId xmlns:a16="http://schemas.microsoft.com/office/drawing/2014/main" id="{ECE91C0A-042E-EE40-AAAB-62FE639870A2}"/>
              </a:ext>
            </a:extLst>
          </p:cNvPr>
          <p:cNvSpPr>
            <a:spLocks noGrp="1"/>
          </p:cNvSpPr>
          <p:nvPr>
            <p:ph type="body" sz="quarter" idx="12"/>
          </p:nvPr>
        </p:nvSpPr>
        <p:spPr>
          <a:xfrm>
            <a:off x="306068" y="4077072"/>
            <a:ext cx="5904086" cy="503957"/>
          </a:xfrm>
          <a:prstGeom prst="rect">
            <a:avLst/>
          </a:prstGeom>
        </p:spPr>
        <p:txBody>
          <a:bodyPr/>
          <a:lstStyle>
            <a:lvl1pPr marL="0" indent="0">
              <a:buNone/>
              <a:defRPr lang="en-GB" sz="1800" dirty="0">
                <a:solidFill>
                  <a:schemeClr val="bg1"/>
                </a:solidFill>
              </a:defRPr>
            </a:lvl1pPr>
          </a:lstStyle>
          <a:p>
            <a:pPr marL="422041" lvl="0" indent="-422041"/>
            <a:r>
              <a:rPr lang="en-GB"/>
              <a:t>Click to edit Master text styles</a:t>
            </a:r>
          </a:p>
        </p:txBody>
      </p:sp>
    </p:spTree>
    <p:extLst>
      <p:ext uri="{BB962C8B-B14F-4D97-AF65-F5344CB8AC3E}">
        <p14:creationId xmlns:p14="http://schemas.microsoft.com/office/powerpoint/2010/main" val="1467986679"/>
      </p:ext>
    </p:extLst>
  </p:cSld>
  <p:clrMapOvr>
    <a:masterClrMapping/>
  </p:clrMapOvr>
  <p:hf hdr="0"/>
  <p:extLst>
    <p:ext uri="{DCECCB84-F9BA-43D5-87BE-67443E8EF086}">
      <p15:sldGuideLst xmlns:p15="http://schemas.microsoft.com/office/powerpoint/2012/main">
        <p15:guide id="1" orient="horz" pos="402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K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1870B6-8119-4391-8B12-8D57EB813D0F}"/>
              </a:ext>
            </a:extLst>
          </p:cNvPr>
          <p:cNvGrpSpPr/>
          <p:nvPr userDrawn="1"/>
        </p:nvGrpSpPr>
        <p:grpSpPr>
          <a:xfrm>
            <a:off x="8145885" y="5129213"/>
            <a:ext cx="3744415" cy="1338931"/>
            <a:chOff x="8145885" y="5129213"/>
            <a:chExt cx="3744415" cy="1338931"/>
          </a:xfrm>
        </p:grpSpPr>
        <p:pic>
          <p:nvPicPr>
            <p:cNvPr id="18" name="Picture 28">
              <a:extLst>
                <a:ext uri="{FF2B5EF4-FFF2-40B4-BE49-F238E27FC236}">
                  <a16:creationId xmlns:a16="http://schemas.microsoft.com/office/drawing/2014/main" id="{1963E2F1-D528-467C-844E-690682C6C7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a:extLst>
                <a:ext uri="{FF2B5EF4-FFF2-40B4-BE49-F238E27FC236}">
                  <a16:creationId xmlns:a16="http://schemas.microsoft.com/office/drawing/2014/main" id="{B3750AA8-343E-402F-AEF1-D94EBAB1818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39">
              <a:extLst>
                <a:ext uri="{FF2B5EF4-FFF2-40B4-BE49-F238E27FC236}">
                  <a16:creationId xmlns:a16="http://schemas.microsoft.com/office/drawing/2014/main" id="{1B4157F6-D1D2-42E3-9940-E49225D1A2CE}"/>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a:solidFill>
                    <a:srgbClr val="000000"/>
                  </a:solidFill>
                </a:rPr>
                <a:t>+44 (0)20 3589 9350</a:t>
              </a: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2" name="Group 1">
              <a:extLst>
                <a:ext uri="{FF2B5EF4-FFF2-40B4-BE49-F238E27FC236}">
                  <a16:creationId xmlns:a16="http://schemas.microsoft.com/office/drawing/2014/main" id="{AE64F43F-5CC1-40AA-8F96-C692F2E0A870}"/>
                </a:ext>
              </a:extLst>
            </p:cNvPr>
            <p:cNvGrpSpPr/>
            <p:nvPr userDrawn="1"/>
          </p:nvGrpSpPr>
          <p:grpSpPr>
            <a:xfrm>
              <a:off x="8145885" y="6237312"/>
              <a:ext cx="3744415" cy="230832"/>
              <a:chOff x="8145885" y="6237312"/>
              <a:chExt cx="3744415" cy="230832"/>
            </a:xfrm>
          </p:grpSpPr>
          <p:sp>
            <p:nvSpPr>
              <p:cNvPr id="28" name="TextBox 30">
                <a:extLst>
                  <a:ext uri="{FF2B5EF4-FFF2-40B4-BE49-F238E27FC236}">
                    <a16:creationId xmlns:a16="http://schemas.microsoft.com/office/drawing/2014/main" id="{AD31F637-2F35-401D-91F8-2EA5F9006449}"/>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30" name="Straight Connector 29">
                <a:extLst>
                  <a:ext uri="{FF2B5EF4-FFF2-40B4-BE49-F238E27FC236}">
                    <a16:creationId xmlns:a16="http://schemas.microsoft.com/office/drawing/2014/main" id="{9465B0C2-3EE6-4200-B7D2-A4BB0EEF04D7}"/>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D1C3A-AED9-4AEC-8633-173A6B06A25D}"/>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7DBE8D-B966-4B12-89D3-2DF1C266845B}"/>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BA0A22C-D9B5-4D98-B840-1A38FB653E57}"/>
                </a:ext>
              </a:extLst>
            </p:cNvPr>
            <p:cNvGrpSpPr/>
            <p:nvPr userDrawn="1"/>
          </p:nvGrpSpPr>
          <p:grpSpPr>
            <a:xfrm>
              <a:off x="9558273" y="5739690"/>
              <a:ext cx="1064735" cy="280417"/>
              <a:chOff x="9558273" y="5739690"/>
              <a:chExt cx="1064735" cy="280417"/>
            </a:xfrm>
          </p:grpSpPr>
          <p:pic>
            <p:nvPicPr>
              <p:cNvPr id="34" name="Picture 33" descr="Logo, icon&#10;&#10;Description automatically generated">
                <a:hlinkClick r:id="rId3"/>
                <a:extLst>
                  <a:ext uri="{FF2B5EF4-FFF2-40B4-BE49-F238E27FC236}">
                    <a16:creationId xmlns:a16="http://schemas.microsoft.com/office/drawing/2014/main" id="{4E419D57-3F5F-44B5-8860-19908C3192D0}"/>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35" name="Picture 34" descr="Logo, icon&#10;&#10;Description automatically generated">
                <a:hlinkClick r:id="rId5"/>
                <a:extLst>
                  <a:ext uri="{FF2B5EF4-FFF2-40B4-BE49-F238E27FC236}">
                    <a16:creationId xmlns:a16="http://schemas.microsoft.com/office/drawing/2014/main" id="{18C17C76-5A96-4AEE-8030-2F2EF5683C88}"/>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36" name="Picture 35" descr="Icon&#10;&#10;Description automatically generated">
                <a:hlinkClick r:id="rId7"/>
                <a:extLst>
                  <a:ext uri="{FF2B5EF4-FFF2-40B4-BE49-F238E27FC236}">
                    <a16:creationId xmlns:a16="http://schemas.microsoft.com/office/drawing/2014/main" id="{6994CAC6-4095-4457-A5C4-AAF887A15305}"/>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110299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GP End 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0A0C3B-9628-4929-AF8C-00BA47A416AB}"/>
              </a:ext>
            </a:extLst>
          </p:cNvPr>
          <p:cNvGrpSpPr/>
          <p:nvPr userDrawn="1"/>
        </p:nvGrpSpPr>
        <p:grpSpPr>
          <a:xfrm>
            <a:off x="8145885" y="5129213"/>
            <a:ext cx="3744415" cy="1338931"/>
            <a:chOff x="8145885" y="5129213"/>
            <a:chExt cx="3744415" cy="1338931"/>
          </a:xfrm>
        </p:grpSpPr>
        <p:grpSp>
          <p:nvGrpSpPr>
            <p:cNvPr id="2" name="Group 1">
              <a:extLst>
                <a:ext uri="{FF2B5EF4-FFF2-40B4-BE49-F238E27FC236}">
                  <a16:creationId xmlns:a16="http://schemas.microsoft.com/office/drawing/2014/main" id="{6C707192-66E5-4277-9E3E-B35E9EF4E22B}"/>
                </a:ext>
              </a:extLst>
            </p:cNvPr>
            <p:cNvGrpSpPr/>
            <p:nvPr userDrawn="1"/>
          </p:nvGrpSpPr>
          <p:grpSpPr>
            <a:xfrm>
              <a:off x="8145885" y="5129213"/>
              <a:ext cx="3744415" cy="1338931"/>
              <a:chOff x="8145885" y="5129213"/>
              <a:chExt cx="3744415" cy="1338931"/>
            </a:xfrm>
          </p:grpSpPr>
          <p:pic>
            <p:nvPicPr>
              <p:cNvPr id="36" name="Picture 28">
                <a:extLst>
                  <a:ext uri="{FF2B5EF4-FFF2-40B4-BE49-F238E27FC236}">
                    <a16:creationId xmlns:a16="http://schemas.microsoft.com/office/drawing/2014/main" id="{44AC2765-D2FB-4E70-A72C-7A969D6CB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a:extLst>
                  <a:ext uri="{FF2B5EF4-FFF2-40B4-BE49-F238E27FC236}">
                    <a16:creationId xmlns:a16="http://schemas.microsoft.com/office/drawing/2014/main" id="{61A54336-1948-4787-95A0-F3F56F768902}"/>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39">
                <a:extLst>
                  <a:ext uri="{FF2B5EF4-FFF2-40B4-BE49-F238E27FC236}">
                    <a16:creationId xmlns:a16="http://schemas.microsoft.com/office/drawing/2014/main" id="{59004CCD-D9CA-4FBC-A4FC-75024B7FC2E5}"/>
                  </a:ext>
                </a:extLst>
              </p:cNvPr>
              <p:cNvSpPr txBox="1">
                <a:spLocks noChangeArrowheads="1"/>
              </p:cNvSpPr>
              <p:nvPr userDrawn="1"/>
            </p:nvSpPr>
            <p:spPr bwMode="auto">
              <a:xfrm>
                <a:off x="9440243" y="5129213"/>
                <a:ext cx="2304921" cy="606425"/>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spcAft>
                    <a:spcPts val="200"/>
                  </a:spcAft>
                  <a:defRPr/>
                </a:pPr>
                <a:r>
                  <a:rPr lang="en-GB" altLang="en-US" sz="1000">
                    <a:solidFill>
                      <a:srgbClr val="000000"/>
                    </a:solidFill>
                  </a:rPr>
                  <a:t>+65 6727 7950</a:t>
                </a: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16" name="Group 15">
                <a:extLst>
                  <a:ext uri="{FF2B5EF4-FFF2-40B4-BE49-F238E27FC236}">
                    <a16:creationId xmlns:a16="http://schemas.microsoft.com/office/drawing/2014/main" id="{8C2D113F-46DD-4384-BE7E-F33D1DF2E3C8}"/>
                  </a:ext>
                </a:extLst>
              </p:cNvPr>
              <p:cNvGrpSpPr/>
              <p:nvPr userDrawn="1"/>
            </p:nvGrpSpPr>
            <p:grpSpPr>
              <a:xfrm>
                <a:off x="8145885" y="6237312"/>
                <a:ext cx="3744415" cy="230832"/>
                <a:chOff x="8145885" y="6237312"/>
                <a:chExt cx="3744415" cy="230832"/>
              </a:xfrm>
            </p:grpSpPr>
            <p:sp>
              <p:nvSpPr>
                <p:cNvPr id="17" name="TextBox 30">
                  <a:extLst>
                    <a:ext uri="{FF2B5EF4-FFF2-40B4-BE49-F238E27FC236}">
                      <a16:creationId xmlns:a16="http://schemas.microsoft.com/office/drawing/2014/main" id="{E9F972D3-2725-4966-92B1-F3D0DB876E1C}"/>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8" name="Straight Connector 17">
                  <a:extLst>
                    <a:ext uri="{FF2B5EF4-FFF2-40B4-BE49-F238E27FC236}">
                      <a16:creationId xmlns:a16="http://schemas.microsoft.com/office/drawing/2014/main" id="{9955C491-308F-4174-A902-0858FC4AC380}"/>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34ABFA2-9055-4D4F-8B57-6EFF382217F7}"/>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768F47-AF26-4846-9907-C1A1E517974E}"/>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0B92481-1A19-4AB0-AEE5-3860A88CD0F6}"/>
                </a:ext>
              </a:extLst>
            </p:cNvPr>
            <p:cNvGrpSpPr/>
            <p:nvPr userDrawn="1"/>
          </p:nvGrpSpPr>
          <p:grpSpPr>
            <a:xfrm>
              <a:off x="9558273" y="5739690"/>
              <a:ext cx="1064735" cy="280417"/>
              <a:chOff x="9558273" y="5739690"/>
              <a:chExt cx="1064735" cy="280417"/>
            </a:xfrm>
          </p:grpSpPr>
          <p:pic>
            <p:nvPicPr>
              <p:cNvPr id="23" name="Picture 22" descr="Logo, icon&#10;&#10;Description automatically generated">
                <a:hlinkClick r:id="rId3"/>
                <a:extLst>
                  <a:ext uri="{FF2B5EF4-FFF2-40B4-BE49-F238E27FC236}">
                    <a16:creationId xmlns:a16="http://schemas.microsoft.com/office/drawing/2014/main" id="{2683BE26-6813-480C-8F28-68D70265E8B4}"/>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24" name="Picture 23" descr="Logo, icon&#10;&#10;Description automatically generated">
                <a:hlinkClick r:id="rId5"/>
                <a:extLst>
                  <a:ext uri="{FF2B5EF4-FFF2-40B4-BE49-F238E27FC236}">
                    <a16:creationId xmlns:a16="http://schemas.microsoft.com/office/drawing/2014/main" id="{0235951E-1741-4219-AD4A-EC0F75F5D5B9}"/>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25" name="Picture 24" descr="Icon&#10;&#10;Description automatically generated">
                <a:hlinkClick r:id="rId7"/>
                <a:extLst>
                  <a:ext uri="{FF2B5EF4-FFF2-40B4-BE49-F238E27FC236}">
                    <a16:creationId xmlns:a16="http://schemas.microsoft.com/office/drawing/2014/main" id="{A46AF8F0-B366-45A2-877C-3E1F16027337}"/>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37803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u Dhabi 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6A45F9-54FF-CF44-8B20-875B05223DBB}"/>
              </a:ext>
            </a:extLst>
          </p:cNvPr>
          <p:cNvGrpSpPr/>
          <p:nvPr userDrawn="1"/>
        </p:nvGrpSpPr>
        <p:grpSpPr>
          <a:xfrm>
            <a:off x="8145885" y="5129213"/>
            <a:ext cx="3744415" cy="1338931"/>
            <a:chOff x="8145885" y="5129213"/>
            <a:chExt cx="3744415" cy="1338931"/>
          </a:xfrm>
        </p:grpSpPr>
        <p:grpSp>
          <p:nvGrpSpPr>
            <p:cNvPr id="4" name="Group 3">
              <a:extLst>
                <a:ext uri="{FF2B5EF4-FFF2-40B4-BE49-F238E27FC236}">
                  <a16:creationId xmlns:a16="http://schemas.microsoft.com/office/drawing/2014/main" id="{80F1E9E5-373A-D345-9F4B-AF54A60558BD}"/>
                </a:ext>
              </a:extLst>
            </p:cNvPr>
            <p:cNvGrpSpPr/>
            <p:nvPr userDrawn="1"/>
          </p:nvGrpSpPr>
          <p:grpSpPr>
            <a:xfrm>
              <a:off x="8145885" y="5129213"/>
              <a:ext cx="3744415" cy="1338931"/>
              <a:chOff x="8145885" y="5129213"/>
              <a:chExt cx="3744415" cy="1338931"/>
            </a:xfrm>
          </p:grpSpPr>
          <p:pic>
            <p:nvPicPr>
              <p:cNvPr id="9" name="Picture 28">
                <a:extLst>
                  <a:ext uri="{FF2B5EF4-FFF2-40B4-BE49-F238E27FC236}">
                    <a16:creationId xmlns:a16="http://schemas.microsoft.com/office/drawing/2014/main" id="{64B01F4B-360F-3842-9E7E-EACAB8C57F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1593" y="5189012"/>
                <a:ext cx="800842" cy="47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6E17863-0564-E74B-AC4E-C025D35DFA7A}"/>
                  </a:ext>
                </a:extLst>
              </p:cNvPr>
              <p:cNvCxnSpPr/>
              <p:nvPr userDrawn="1"/>
            </p:nvCxnSpPr>
            <p:spPr bwMode="auto">
              <a:xfrm>
                <a:off x="9314830" y="5172075"/>
                <a:ext cx="0" cy="827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39">
                <a:extLst>
                  <a:ext uri="{FF2B5EF4-FFF2-40B4-BE49-F238E27FC236}">
                    <a16:creationId xmlns:a16="http://schemas.microsoft.com/office/drawing/2014/main" id="{55DABB5D-7167-8B4E-9ABF-CFEFDB9DC9E1}"/>
                  </a:ext>
                </a:extLst>
              </p:cNvPr>
              <p:cNvSpPr txBox="1">
                <a:spLocks noChangeArrowheads="1"/>
              </p:cNvSpPr>
              <p:nvPr userDrawn="1"/>
            </p:nvSpPr>
            <p:spPr bwMode="auto">
              <a:xfrm>
                <a:off x="9440243" y="5129213"/>
                <a:ext cx="2304921" cy="605294"/>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l" rtl="0" eaLnBrk="1" fontAlgn="base" hangingPunct="1">
                  <a:spcBef>
                    <a:spcPct val="0"/>
                  </a:spcBef>
                  <a:spcAft>
                    <a:spcPts val="200"/>
                  </a:spcAft>
                  <a:defRPr/>
                </a:pPr>
                <a:r>
                  <a:rPr lang="en-GB" altLang="en-US" sz="1000" u="none" kern="1200">
                    <a:solidFill>
                      <a:srgbClr val="000000"/>
                    </a:solidFill>
                    <a:latin typeface="Century Gothic" panose="020B0502020202020204" pitchFamily="34" charset="0"/>
                    <a:ea typeface="+mn-ea"/>
                    <a:cs typeface="+mn-cs"/>
                  </a:rPr>
                  <a:t>+</a:t>
                </a:r>
                <a:r>
                  <a:rPr lang="en-GB" sz="1000" u="none" kern="1200">
                    <a:solidFill>
                      <a:srgbClr val="000000"/>
                    </a:solidFill>
                    <a:latin typeface="Century Gothic" panose="020B0502020202020204" pitchFamily="34" charset="0"/>
                    <a:ea typeface="+mn-ea"/>
                    <a:cs typeface="+mn-cs"/>
                  </a:rPr>
                  <a:t>971(0)2-418-7535</a:t>
                </a:r>
                <a:endParaRPr lang="en-GB" altLang="en-US" sz="1000" u="none" kern="1200">
                  <a:solidFill>
                    <a:srgbClr val="000000"/>
                  </a:solidFill>
                  <a:latin typeface="Century Gothic" panose="020B0502020202020204" pitchFamily="34" charset="0"/>
                  <a:ea typeface="+mn-ea"/>
                  <a:cs typeface="+mn-cs"/>
                </a:endParaRPr>
              </a:p>
              <a:p>
                <a:pPr eaLnBrk="1" hangingPunct="1">
                  <a:spcAft>
                    <a:spcPts val="200"/>
                  </a:spcAft>
                  <a:defRPr/>
                </a:pPr>
                <a:r>
                  <a:rPr lang="en-GB" altLang="en-US" sz="1000" err="1">
                    <a:solidFill>
                      <a:srgbClr val="000000"/>
                    </a:solidFill>
                  </a:rPr>
                  <a:t>trainers@alphadevelopment.com</a:t>
                </a:r>
                <a:endParaRPr lang="en-GB" altLang="en-US" sz="1000">
                  <a:solidFill>
                    <a:srgbClr val="000000"/>
                  </a:solidFill>
                </a:endParaRPr>
              </a:p>
              <a:p>
                <a:pPr eaLnBrk="1" hangingPunct="1">
                  <a:spcAft>
                    <a:spcPts val="200"/>
                  </a:spcAft>
                  <a:defRPr/>
                </a:pPr>
                <a:r>
                  <a:rPr lang="en-GB" altLang="en-US" sz="1000" err="1">
                    <a:solidFill>
                      <a:srgbClr val="000000"/>
                    </a:solidFill>
                  </a:rPr>
                  <a:t>alphadevelopment.com</a:t>
                </a:r>
                <a:endParaRPr lang="en-US" altLang="en-US" sz="1000">
                  <a:solidFill>
                    <a:srgbClr val="000000"/>
                  </a:solidFill>
                </a:endParaRPr>
              </a:p>
            </p:txBody>
          </p:sp>
          <p:grpSp>
            <p:nvGrpSpPr>
              <p:cNvPr id="12" name="Group 11">
                <a:extLst>
                  <a:ext uri="{FF2B5EF4-FFF2-40B4-BE49-F238E27FC236}">
                    <a16:creationId xmlns:a16="http://schemas.microsoft.com/office/drawing/2014/main" id="{A3F8F1FF-6ECE-B944-86BA-038D294F4663}"/>
                  </a:ext>
                </a:extLst>
              </p:cNvPr>
              <p:cNvGrpSpPr/>
              <p:nvPr userDrawn="1"/>
            </p:nvGrpSpPr>
            <p:grpSpPr>
              <a:xfrm>
                <a:off x="8145885" y="6237312"/>
                <a:ext cx="3744415" cy="230832"/>
                <a:chOff x="8145885" y="6237312"/>
                <a:chExt cx="3744415" cy="230832"/>
              </a:xfrm>
            </p:grpSpPr>
            <p:sp>
              <p:nvSpPr>
                <p:cNvPr id="13" name="TextBox 30">
                  <a:extLst>
                    <a:ext uri="{FF2B5EF4-FFF2-40B4-BE49-F238E27FC236}">
                      <a16:creationId xmlns:a16="http://schemas.microsoft.com/office/drawing/2014/main" id="{D82587BC-D684-F945-AB3D-55B49B508915}"/>
                    </a:ext>
                  </a:extLst>
                </p:cNvPr>
                <p:cNvSpPr txBox="1">
                  <a:spLocks noChangeArrowheads="1"/>
                </p:cNvSpPr>
                <p:nvPr userDrawn="1"/>
              </p:nvSpPr>
              <p:spPr bwMode="auto">
                <a:xfrm>
                  <a:off x="8145885" y="6237312"/>
                  <a:ext cx="3744415" cy="230832"/>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defTabSz="1439863" eaLnBrk="1" hangingPunct="1">
                    <a:spcAft>
                      <a:spcPts val="200"/>
                    </a:spcAft>
                    <a:tabLst>
                      <a:tab pos="896938" algn="l"/>
                      <a:tab pos="1520825" algn="l"/>
                      <a:tab pos="2244725" algn="l"/>
                    </a:tabLst>
                    <a:defRPr/>
                  </a:pPr>
                  <a:r>
                    <a:rPr lang="en-GB" altLang="en-US" sz="900" spc="100" baseline="0">
                      <a:solidFill>
                        <a:srgbClr val="000000"/>
                      </a:solidFill>
                    </a:rPr>
                    <a:t>LONDON     NEW YORK	    SINGAPORE     ABU DHABI</a:t>
                  </a:r>
                  <a:endParaRPr lang="en-US" altLang="en-US" sz="900" spc="100" baseline="0">
                    <a:solidFill>
                      <a:srgbClr val="000000"/>
                    </a:solidFill>
                  </a:endParaRPr>
                </a:p>
              </p:txBody>
            </p:sp>
            <p:cxnSp>
              <p:nvCxnSpPr>
                <p:cNvPr id="14" name="Straight Connector 13">
                  <a:extLst>
                    <a:ext uri="{FF2B5EF4-FFF2-40B4-BE49-F238E27FC236}">
                      <a16:creationId xmlns:a16="http://schemas.microsoft.com/office/drawing/2014/main" id="{6AB8E908-5926-9245-A568-FBDAA1CD0392}"/>
                    </a:ext>
                  </a:extLst>
                </p:cNvPr>
                <p:cNvCxnSpPr>
                  <a:cxnSpLocks/>
                </p:cNvCxnSpPr>
                <p:nvPr userDrawn="1"/>
              </p:nvCxnSpPr>
              <p:spPr bwMode="auto">
                <a:xfrm flipV="1">
                  <a:off x="8926645" y="6280574"/>
                  <a:ext cx="0" cy="161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0B36ED-7DD2-D549-8E70-9B8EE3EA4C78}"/>
                    </a:ext>
                  </a:extLst>
                </p:cNvPr>
                <p:cNvCxnSpPr>
                  <a:cxnSpLocks/>
                </p:cNvCxnSpPr>
                <p:nvPr userDrawn="1"/>
              </p:nvCxnSpPr>
              <p:spPr bwMode="auto">
                <a:xfrm flipV="1">
                  <a:off x="98344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BF3A3-484A-5D43-9F7D-42FE645B6684}"/>
                    </a:ext>
                  </a:extLst>
                </p:cNvPr>
                <p:cNvCxnSpPr>
                  <a:cxnSpLocks/>
                </p:cNvCxnSpPr>
                <p:nvPr userDrawn="1"/>
              </p:nvCxnSpPr>
              <p:spPr bwMode="auto">
                <a:xfrm flipV="1">
                  <a:off x="10811398" y="6281142"/>
                  <a:ext cx="0" cy="160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Group 4">
              <a:extLst>
                <a:ext uri="{FF2B5EF4-FFF2-40B4-BE49-F238E27FC236}">
                  <a16:creationId xmlns:a16="http://schemas.microsoft.com/office/drawing/2014/main" id="{58DA1894-5786-254A-A175-D1E927155B78}"/>
                </a:ext>
              </a:extLst>
            </p:cNvPr>
            <p:cNvGrpSpPr/>
            <p:nvPr userDrawn="1"/>
          </p:nvGrpSpPr>
          <p:grpSpPr>
            <a:xfrm>
              <a:off x="9558273" y="5739690"/>
              <a:ext cx="1064735" cy="280417"/>
              <a:chOff x="9558273" y="5739690"/>
              <a:chExt cx="1064735" cy="280417"/>
            </a:xfrm>
          </p:grpSpPr>
          <p:pic>
            <p:nvPicPr>
              <p:cNvPr id="6" name="Picture 5" descr="Logo, icon&#10;&#10;Description automatically generated">
                <a:hlinkClick r:id="rId3"/>
                <a:extLst>
                  <a:ext uri="{FF2B5EF4-FFF2-40B4-BE49-F238E27FC236}">
                    <a16:creationId xmlns:a16="http://schemas.microsoft.com/office/drawing/2014/main" id="{E249F253-0F01-5D40-9C89-630087464E51}"/>
                  </a:ext>
                </a:extLst>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58273" y="5739690"/>
                <a:ext cx="276225" cy="276225"/>
              </a:xfrm>
              <a:prstGeom prst="rect">
                <a:avLst/>
              </a:prstGeom>
              <a:noFill/>
              <a:ln>
                <a:noFill/>
              </a:ln>
            </p:spPr>
          </p:pic>
          <p:pic>
            <p:nvPicPr>
              <p:cNvPr id="7" name="Picture 6" descr="Logo, icon&#10;&#10;Description automatically generated">
                <a:hlinkClick r:id="rId5"/>
                <a:extLst>
                  <a:ext uri="{FF2B5EF4-FFF2-40B4-BE49-F238E27FC236}">
                    <a16:creationId xmlns:a16="http://schemas.microsoft.com/office/drawing/2014/main" id="{54BD95BC-7B80-7043-85D1-0A556F2E161D}"/>
                  </a:ext>
                </a:extLst>
              </p:cNvPr>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952528" y="5739690"/>
                <a:ext cx="276225" cy="276225"/>
              </a:xfrm>
              <a:prstGeom prst="rect">
                <a:avLst/>
              </a:prstGeom>
              <a:noFill/>
              <a:ln>
                <a:noFill/>
              </a:ln>
            </p:spPr>
          </p:pic>
          <p:pic>
            <p:nvPicPr>
              <p:cNvPr id="8" name="Picture 7" descr="Icon&#10;&#10;Description automatically generated">
                <a:hlinkClick r:id="rId7"/>
                <a:extLst>
                  <a:ext uri="{FF2B5EF4-FFF2-40B4-BE49-F238E27FC236}">
                    <a16:creationId xmlns:a16="http://schemas.microsoft.com/office/drawing/2014/main" id="{2A3F4D34-1179-8C4C-AAF7-7A5BD4A9BA33}"/>
                  </a:ext>
                </a:extLst>
              </p:cNvPr>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346783" y="5743882"/>
                <a:ext cx="276225" cy="276225"/>
              </a:xfrm>
              <a:prstGeom prst="rect">
                <a:avLst/>
              </a:prstGeom>
              <a:noFill/>
              <a:ln>
                <a:noFill/>
              </a:ln>
            </p:spPr>
          </p:pic>
        </p:grpSp>
      </p:grpSp>
    </p:spTree>
    <p:extLst>
      <p:ext uri="{BB962C8B-B14F-4D97-AF65-F5344CB8AC3E}">
        <p14:creationId xmlns:p14="http://schemas.microsoft.com/office/powerpoint/2010/main" val="419888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
        <p:nvSpPr>
          <p:cNvPr id="5" name="Title 1">
            <a:extLst>
              <a:ext uri="{FF2B5EF4-FFF2-40B4-BE49-F238E27FC236}">
                <a16:creationId xmlns:a16="http://schemas.microsoft.com/office/drawing/2014/main" id="{910739DD-636F-C045-84B8-C0E772526425}"/>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Tree>
    <p:extLst>
      <p:ext uri="{BB962C8B-B14F-4D97-AF65-F5344CB8AC3E}">
        <p14:creationId xmlns:p14="http://schemas.microsoft.com/office/powerpoint/2010/main" val="109573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2">
            <a:alpha val="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4D6491-3CEF-6548-BB2D-E8544D94E86F}"/>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74716490-FB99-4FD7-B579-07AE2D2EA025}"/>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89288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5">
            <a:alpha val="4836"/>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B969FE-27CE-8349-8D53-BDBC9D511B77}"/>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8993971-49E7-43D4-8A87-ECFAB7EFCF86}"/>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61381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alpha val="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DD649C-0FEC-0946-8425-A111C40DC0A9}"/>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rgbClr val="002573"/>
                </a:solidFill>
                <a:latin typeface="+mn-lt"/>
              </a:defRPr>
            </a:lvl1pPr>
          </a:lstStyle>
          <a:p>
            <a:r>
              <a:rPr lang="en-US"/>
              <a:t>Click to edit Master title style</a:t>
            </a:r>
            <a:endParaRPr lang="en-GB"/>
          </a:p>
        </p:txBody>
      </p:sp>
      <p:sp>
        <p:nvSpPr>
          <p:cNvPr id="5" name="Content Placeholder 2">
            <a:extLst>
              <a:ext uri="{FF2B5EF4-FFF2-40B4-BE49-F238E27FC236}">
                <a16:creationId xmlns:a16="http://schemas.microsoft.com/office/drawing/2014/main" id="{B20D0CF8-E7A5-4E65-A5FF-42CC1561EF33}"/>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15589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3FC85AF0-64F5-C64D-9BC1-4A71246A2168}"/>
              </a:ext>
            </a:extLst>
          </p:cNvPr>
          <p:cNvSpPr>
            <a:spLocks noGrp="1"/>
          </p:cNvSpPr>
          <p:nvPr>
            <p:ph type="pic" sz="quarter" idx="12"/>
          </p:nvPr>
        </p:nvSpPr>
        <p:spPr>
          <a:xfrm>
            <a:off x="47625" y="44450"/>
            <a:ext cx="12096750" cy="6408738"/>
          </a:xfrm>
          <a:prstGeom prst="rect">
            <a:avLst/>
          </a:prstGeom>
          <a:solidFill>
            <a:schemeClr val="bg2">
              <a:lumMod val="40000"/>
              <a:lumOff val="60000"/>
            </a:schemeClr>
          </a:solidFill>
        </p:spPr>
        <p:txBody>
          <a:bodyPr/>
          <a:lstStyle>
            <a:lvl1pPr>
              <a:defRPr>
                <a:solidFill>
                  <a:schemeClr val="bg2">
                    <a:lumMod val="40000"/>
                    <a:lumOff val="60000"/>
                  </a:schemeClr>
                </a:solidFill>
              </a:defRPr>
            </a:lvl1pPr>
          </a:lstStyle>
          <a:p>
            <a:endParaRPr lang="en-GB"/>
          </a:p>
        </p:txBody>
      </p:sp>
      <p:sp>
        <p:nvSpPr>
          <p:cNvPr id="7" name="Title 1">
            <a:extLst>
              <a:ext uri="{FF2B5EF4-FFF2-40B4-BE49-F238E27FC236}">
                <a16:creationId xmlns:a16="http://schemas.microsoft.com/office/drawing/2014/main" id="{F6D15244-2413-EF44-82D1-55BF5862129A}"/>
              </a:ext>
            </a:extLst>
          </p:cNvPr>
          <p:cNvSpPr>
            <a:spLocks noGrp="1"/>
          </p:cNvSpPr>
          <p:nvPr>
            <p:ph type="ctrTitle"/>
          </p:nvPr>
        </p:nvSpPr>
        <p:spPr>
          <a:xfrm>
            <a:off x="499798" y="273611"/>
            <a:ext cx="11068811" cy="576064"/>
          </a:xfrm>
          <a:prstGeom prst="rect">
            <a:avLst/>
          </a:prstGeom>
        </p:spPr>
        <p:txBody>
          <a:bodyPr/>
          <a:lstStyle>
            <a:lvl1pPr algn="ctr">
              <a:defRPr sz="3200" b="0" cap="all" baseline="0">
                <a:solidFill>
                  <a:schemeClr val="bg1"/>
                </a:solidFill>
                <a:latin typeface="+mn-lt"/>
              </a:defRPr>
            </a:lvl1pPr>
          </a:lstStyle>
          <a:p>
            <a:r>
              <a:rPr lang="en-US"/>
              <a:t>Click to edit Master title style</a:t>
            </a:r>
            <a:endParaRPr lang="en-GB"/>
          </a:p>
        </p:txBody>
      </p:sp>
      <p:sp>
        <p:nvSpPr>
          <p:cNvPr id="6" name="Content Placeholder 2">
            <a:extLst>
              <a:ext uri="{FF2B5EF4-FFF2-40B4-BE49-F238E27FC236}">
                <a16:creationId xmlns:a16="http://schemas.microsoft.com/office/drawing/2014/main" id="{C660376C-9EB4-4632-83EC-BE38984B4BE0}"/>
              </a:ext>
            </a:extLst>
          </p:cNvPr>
          <p:cNvSpPr>
            <a:spLocks noGrp="1"/>
          </p:cNvSpPr>
          <p:nvPr>
            <p:ph idx="1"/>
          </p:nvPr>
        </p:nvSpPr>
        <p:spPr>
          <a:xfrm>
            <a:off x="499798" y="1108364"/>
            <a:ext cx="11068811" cy="4840916"/>
          </a:xfrm>
          <a:prstGeom prst="rect">
            <a:avLst/>
          </a:prstGeom>
        </p:spPr>
        <p:txBody>
          <a:bodyPr/>
          <a:lstStyle>
            <a:lvl1pPr marL="334117" indent="-334117">
              <a:spcBef>
                <a:spcPts val="738"/>
              </a:spcBef>
              <a:buClr>
                <a:schemeClr val="tx1">
                  <a:lumMod val="85000"/>
                  <a:lumOff val="15000"/>
                </a:schemeClr>
              </a:buClr>
              <a:buFont typeface="Wingdings" pitchFamily="2" charset="2"/>
              <a:buChar char="§"/>
              <a:defRPr sz="1800" b="0">
                <a:solidFill>
                  <a:schemeClr val="bg1"/>
                </a:solidFill>
                <a:latin typeface="+mn-lt"/>
              </a:defRPr>
            </a:lvl1pPr>
            <a:lvl2pPr marL="439627" indent="-439627">
              <a:spcBef>
                <a:spcPts val="738"/>
              </a:spcBef>
              <a:buClr>
                <a:schemeClr val="bg2"/>
              </a:buClr>
              <a:buFont typeface="Wingdings" pitchFamily="2" charset="2"/>
              <a:buChar char="§"/>
              <a:defRPr sz="2339" b="0">
                <a:latin typeface="Century Gothic" pitchFamily="34" charset="0"/>
              </a:defRPr>
            </a:lvl2pPr>
            <a:lvl3pPr marL="668232" indent="-330209">
              <a:spcBef>
                <a:spcPts val="738"/>
              </a:spcBef>
              <a:buClr>
                <a:schemeClr val="tx1">
                  <a:lumMod val="50000"/>
                  <a:lumOff val="50000"/>
                </a:schemeClr>
              </a:buClr>
              <a:buFont typeface="Wingdings" pitchFamily="2" charset="2"/>
              <a:buChar char="§"/>
              <a:defRPr sz="1800" b="0">
                <a:solidFill>
                  <a:schemeClr val="bg1"/>
                </a:solidFill>
                <a:latin typeface="+mn-lt"/>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a:solidFill>
                  <a:schemeClr val="bg1"/>
                </a:solidFill>
                <a:latin typeface="+mn-lt"/>
              </a:defRPr>
            </a:lvl4pPr>
            <a:lvl5pPr marL="1438067" indent="-334117">
              <a:spcBef>
                <a:spcPts val="738"/>
              </a:spcBef>
              <a:buClr>
                <a:schemeClr val="bg2"/>
              </a:buClr>
              <a:buSzPct val="100000"/>
              <a:buFont typeface="Century Gothic" panose="020B0502020202020204" pitchFamily="34" charset="0"/>
              <a:buChar char="–"/>
              <a:defRPr sz="1969">
                <a:latin typeface="Century Gothic" pitchFamily="34" charset="0"/>
              </a:defRPr>
            </a:lvl5pPr>
          </a:lstStyle>
          <a:p>
            <a:pPr lvl="0"/>
            <a:r>
              <a:rPr lang="en-US"/>
              <a:t>Click to edit Master text styles</a:t>
            </a:r>
          </a:p>
          <a:p>
            <a:pPr lvl="2"/>
            <a:r>
              <a:rPr lang="en-US"/>
              <a:t>Second level</a:t>
            </a:r>
          </a:p>
          <a:p>
            <a:pPr lvl="3"/>
            <a:r>
              <a:rPr lang="en-US"/>
              <a:t>Third level</a:t>
            </a:r>
          </a:p>
        </p:txBody>
      </p:sp>
    </p:spTree>
    <p:extLst>
      <p:ext uri="{BB962C8B-B14F-4D97-AF65-F5344CB8AC3E}">
        <p14:creationId xmlns:p14="http://schemas.microsoft.com/office/powerpoint/2010/main" val="380289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C7F49C-0E77-8146-A804-4FAB5450A702}"/>
              </a:ext>
            </a:extLst>
          </p:cNvPr>
          <p:cNvSpPr/>
          <p:nvPr userDrawn="1"/>
        </p:nvSpPr>
        <p:spPr>
          <a:xfrm>
            <a:off x="0" y="1024995"/>
            <a:ext cx="12198692" cy="5833005"/>
          </a:xfrm>
          <a:prstGeom prst="rect">
            <a:avLst/>
          </a:prstGeom>
          <a:gradFill flip="none" rotWithShape="1">
            <a:gsLst>
              <a:gs pos="2000">
                <a:schemeClr val="accent2">
                  <a:lumMod val="50000"/>
                </a:schemeClr>
              </a:gs>
              <a:gs pos="35000">
                <a:schemeClr val="accent2"/>
              </a:gs>
              <a:gs pos="82000">
                <a:schemeClr val="accent1">
                  <a:lumMod val="60000"/>
                  <a:lumOff val="4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 name="Rectangle 6">
            <a:extLst>
              <a:ext uri="{FF2B5EF4-FFF2-40B4-BE49-F238E27FC236}">
                <a16:creationId xmlns:a16="http://schemas.microsoft.com/office/drawing/2014/main" id="{48C5E5BB-3112-314E-A0E7-623717F65E28}"/>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 name="TextBox 41">
            <a:extLst>
              <a:ext uri="{FF2B5EF4-FFF2-40B4-BE49-F238E27FC236}">
                <a16:creationId xmlns:a16="http://schemas.microsoft.com/office/drawing/2014/main" id="{C2406656-35B5-5047-9F90-EA9A93944C67}"/>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4" name="TextBox 13">
            <a:extLst>
              <a:ext uri="{FF2B5EF4-FFF2-40B4-BE49-F238E27FC236}">
                <a16:creationId xmlns:a16="http://schemas.microsoft.com/office/drawing/2014/main" id="{E4D4ABEC-FDCC-F940-8F9B-231FBC9202AB}"/>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
        <p:nvSpPr>
          <p:cNvPr id="3" name="Text Placeholder 2">
            <a:extLst>
              <a:ext uri="{FF2B5EF4-FFF2-40B4-BE49-F238E27FC236}">
                <a16:creationId xmlns:a16="http://schemas.microsoft.com/office/drawing/2014/main" id="{8BBF93CA-C2EA-7D46-A774-8D6DD2DEE5C4}"/>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Tree>
    <p:extLst>
      <p:ext uri="{BB962C8B-B14F-4D97-AF65-F5344CB8AC3E}">
        <p14:creationId xmlns:p14="http://schemas.microsoft.com/office/powerpoint/2010/main" val="3082651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57" userDrawn="1">
          <p15:clr>
            <a:srgbClr val="FBAE40"/>
          </p15:clr>
        </p15:guide>
        <p15:guide id="3" pos="742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828BE6-10CA-9F41-9787-953F0E8A1EE8}"/>
              </a:ext>
            </a:extLst>
          </p:cNvPr>
          <p:cNvSpPr/>
          <p:nvPr userDrawn="1"/>
        </p:nvSpPr>
        <p:spPr>
          <a:xfrm>
            <a:off x="0" y="1024995"/>
            <a:ext cx="12198692" cy="5833005"/>
          </a:xfrm>
          <a:prstGeom prst="rect">
            <a:avLst/>
          </a:prstGeom>
          <a:gradFill flip="none" rotWithShape="1">
            <a:gsLst>
              <a:gs pos="0">
                <a:schemeClr val="accent6">
                  <a:lumMod val="75000"/>
                </a:schemeClr>
              </a:gs>
              <a:gs pos="22000">
                <a:schemeClr val="accent6">
                  <a:lumMod val="75000"/>
                </a:schemeClr>
              </a:gs>
              <a:gs pos="95000">
                <a:schemeClr val="accent4">
                  <a:lumMod val="20000"/>
                  <a:lumOff val="8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54090AF4-C453-2241-8AF9-E78A45B8B55E}"/>
              </a:ext>
            </a:extLst>
          </p:cNvPr>
          <p:cNvSpPr/>
          <p:nvPr userDrawn="1"/>
        </p:nvSpPr>
        <p:spPr bwMode="auto">
          <a:xfrm>
            <a:off x="0" y="6327862"/>
            <a:ext cx="12198692"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EDF59160-51BB-6A4B-990A-98EA3611C13F}"/>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2" name="Text Placeholder 2">
            <a:extLst>
              <a:ext uri="{FF2B5EF4-FFF2-40B4-BE49-F238E27FC236}">
                <a16:creationId xmlns:a16="http://schemas.microsoft.com/office/drawing/2014/main" id="{AACCDA8A-2A02-1742-AB34-A2B62EF82CC8}"/>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74E68725-2852-8B45-95C2-78A812FFA425}"/>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5396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3A2E57-04DF-6946-B12E-B5DD9936E5C3}"/>
              </a:ext>
            </a:extLst>
          </p:cNvPr>
          <p:cNvSpPr/>
          <p:nvPr userDrawn="1"/>
        </p:nvSpPr>
        <p:spPr>
          <a:xfrm>
            <a:off x="0" y="1024995"/>
            <a:ext cx="12198692" cy="5833005"/>
          </a:xfrm>
          <a:prstGeom prst="rect">
            <a:avLst/>
          </a:prstGeom>
          <a:gradFill flip="none" rotWithShape="1">
            <a:gsLst>
              <a:gs pos="2000">
                <a:schemeClr val="accent3">
                  <a:lumMod val="50000"/>
                </a:schemeClr>
              </a:gs>
              <a:gs pos="33000">
                <a:schemeClr val="accent3"/>
              </a:gs>
              <a:gs pos="82000">
                <a:schemeClr val="accent6">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Rectangle 4">
            <a:extLst>
              <a:ext uri="{FF2B5EF4-FFF2-40B4-BE49-F238E27FC236}">
                <a16:creationId xmlns:a16="http://schemas.microsoft.com/office/drawing/2014/main" id="{211F1BFC-F7FF-0543-80B1-07E99C23E3DB}"/>
              </a:ext>
            </a:extLst>
          </p:cNvPr>
          <p:cNvSpPr/>
          <p:nvPr userDrawn="1"/>
        </p:nvSpPr>
        <p:spPr bwMode="auto">
          <a:xfrm>
            <a:off x="0" y="6327862"/>
            <a:ext cx="12198692" cy="536575"/>
          </a:xfrm>
          <a:prstGeom prst="rect">
            <a:avLst/>
          </a:prstGeom>
          <a:solidFill>
            <a:srgbClr val="0018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TextBox 41">
            <a:extLst>
              <a:ext uri="{FF2B5EF4-FFF2-40B4-BE49-F238E27FC236}">
                <a16:creationId xmlns:a16="http://schemas.microsoft.com/office/drawing/2014/main" id="{726ED8F6-76B9-FB44-B9BE-AC4FB05702FC}"/>
              </a:ext>
            </a:extLst>
          </p:cNvPr>
          <p:cNvSpPr txBox="1">
            <a:spLocks noChangeArrowheads="1"/>
          </p:cNvSpPr>
          <p:nvPr userDrawn="1"/>
        </p:nvSpPr>
        <p:spPr bwMode="auto">
          <a:xfrm>
            <a:off x="14288" y="6486525"/>
            <a:ext cx="2581275" cy="277813"/>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srgbClr val="FFFFFF"/>
                </a:solidFill>
                <a:effectLst/>
                <a:uLnTx/>
                <a:uFillTx/>
                <a:latin typeface="Century Gothic" panose="020B0502020202020204" pitchFamily="34" charset="0"/>
                <a:ea typeface="Century Gothic" panose="020B0502020202020204" pitchFamily="34" charset="0"/>
                <a:cs typeface="Times New Roman" panose="02020603050405020304" pitchFamily="18" charset="0"/>
              </a:rPr>
              <a:t>alphadevelopment.com</a:t>
            </a:r>
          </a:p>
        </p:txBody>
      </p:sp>
      <p:sp>
        <p:nvSpPr>
          <p:cNvPr id="11" name="Text Placeholder 2">
            <a:extLst>
              <a:ext uri="{FF2B5EF4-FFF2-40B4-BE49-F238E27FC236}">
                <a16:creationId xmlns:a16="http://schemas.microsoft.com/office/drawing/2014/main" id="{B5D4FB87-EF75-0D49-A78C-2C04CFF5EFEF}"/>
              </a:ext>
            </a:extLst>
          </p:cNvPr>
          <p:cNvSpPr>
            <a:spLocks noGrp="1"/>
          </p:cNvSpPr>
          <p:nvPr>
            <p:ph type="body" sz="quarter" idx="10"/>
          </p:nvPr>
        </p:nvSpPr>
        <p:spPr>
          <a:xfrm>
            <a:off x="263352" y="3358058"/>
            <a:ext cx="10801200" cy="1295078"/>
          </a:xfrm>
          <a:prstGeom prst="rect">
            <a:avLst/>
          </a:prstGeom>
        </p:spPr>
        <p:txBody>
          <a:bodyPr/>
          <a:lstStyle>
            <a:lvl1pPr marL="0" indent="0">
              <a:buNone/>
              <a:defRPr lang="en-GB" sz="3200" b="0" cap="all" baseline="0" smtClean="0">
                <a:solidFill>
                  <a:schemeClr val="bg1"/>
                </a:solidFill>
                <a:ea typeface="Arial Unicode MS" pitchFamily="34" charset="-128"/>
                <a:cs typeface="AngsanaUPC" pitchFamily="18" charset="-34"/>
              </a:defRPr>
            </a:lvl1pPr>
            <a:lvl2pPr>
              <a:defRPr lang="en-GB" sz="5416" smtClean="0">
                <a:latin typeface="Century Gothic" panose="020B0502020202020204" pitchFamily="34" charset="0"/>
              </a:defRPr>
            </a:lvl2pPr>
            <a:lvl3pPr>
              <a:defRPr lang="en-GB" sz="5416" smtClean="0">
                <a:latin typeface="Century Gothic" panose="020B0502020202020204" pitchFamily="34" charset="0"/>
              </a:defRPr>
            </a:lvl3pPr>
            <a:lvl4pPr>
              <a:defRPr lang="en-GB" sz="5416" smtClean="0">
                <a:latin typeface="Century Gothic" panose="020B0502020202020204" pitchFamily="34" charset="0"/>
              </a:defRPr>
            </a:lvl4pPr>
            <a:lvl5pPr>
              <a:defRPr lang="en-GB" sz="5416">
                <a:latin typeface="Century Gothic" panose="020B0502020202020204" pitchFamily="34" charset="0"/>
              </a:defRPr>
            </a:lvl5pPr>
          </a:lstStyle>
          <a:p>
            <a:pPr marL="422041" lvl="0" indent="-422041" eaLnBrk="1" hangingPunct="1"/>
            <a:r>
              <a:rPr lang="en-GB"/>
              <a:t>Click to edit Master text styles</a:t>
            </a:r>
          </a:p>
        </p:txBody>
      </p:sp>
      <p:sp>
        <p:nvSpPr>
          <p:cNvPr id="10" name="TextBox 9">
            <a:extLst>
              <a:ext uri="{FF2B5EF4-FFF2-40B4-BE49-F238E27FC236}">
                <a16:creationId xmlns:a16="http://schemas.microsoft.com/office/drawing/2014/main" id="{DECB1618-BB62-8B4E-BCC1-2E23A6D45087}"/>
              </a:ext>
            </a:extLst>
          </p:cNvPr>
          <p:cNvSpPr txBox="1"/>
          <p:nvPr userDrawn="1"/>
        </p:nvSpPr>
        <p:spPr bwMode="auto">
          <a:xfrm>
            <a:off x="7600158" y="6432550"/>
            <a:ext cx="4999038" cy="307975"/>
          </a:xfrm>
          <a:prstGeom prst="rect">
            <a:avLst/>
          </a:prstGeom>
          <a:no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300" normalizeH="0" baseline="0" noProof="0">
                <a:ln>
                  <a:noFill/>
                </a:ln>
                <a:solidFill>
                  <a:srgbClr val="FFFFFF"/>
                </a:solidFill>
                <a:effectLst/>
                <a:uLnTx/>
                <a:uFillTx/>
                <a:latin typeface="Century Gothic" panose="020F0302020204030204"/>
                <a:ea typeface="+mn-ea"/>
                <a:cs typeface="+mn-cs"/>
              </a:rPr>
              <a:t>LEARNING FROM EXPERIENCE</a:t>
            </a:r>
          </a:p>
        </p:txBody>
      </p:sp>
    </p:spTree>
    <p:extLst>
      <p:ext uri="{BB962C8B-B14F-4D97-AF65-F5344CB8AC3E}">
        <p14:creationId xmlns:p14="http://schemas.microsoft.com/office/powerpoint/2010/main" val="1130245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3.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2DF689-D51F-4F3B-92E0-1782B2DDC24F}"/>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2954"/>
          </a:p>
        </p:txBody>
      </p:sp>
      <p:sp>
        <p:nvSpPr>
          <p:cNvPr id="10" name="Rectangle 9">
            <a:extLst>
              <a:ext uri="{FF2B5EF4-FFF2-40B4-BE49-F238E27FC236}">
                <a16:creationId xmlns:a16="http://schemas.microsoft.com/office/drawing/2014/main" id="{E6CCBB27-A806-402B-9951-1ECFD27AD843}"/>
              </a:ext>
            </a:extLst>
          </p:cNvPr>
          <p:cNvSpPr/>
          <p:nvPr userDrawn="1"/>
        </p:nvSpPr>
        <p:spPr>
          <a:xfrm>
            <a:off x="-3347" y="1033610"/>
            <a:ext cx="12198692" cy="5833005"/>
          </a:xfrm>
          <a:prstGeom prst="rect">
            <a:avLst/>
          </a:prstGeom>
          <a:gradFill flip="none" rotWithShape="1">
            <a:gsLst>
              <a:gs pos="0">
                <a:schemeClr val="accent1">
                  <a:lumMod val="50000"/>
                </a:schemeClr>
              </a:gs>
              <a:gs pos="36000">
                <a:schemeClr val="accent1"/>
              </a:gs>
              <a:gs pos="100000">
                <a:schemeClr val="accent5"/>
              </a:gs>
              <a:gs pos="71000">
                <a:schemeClr val="accent5">
                  <a:lumMod val="5000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 name="Rectangle 22">
            <a:extLst>
              <a:ext uri="{FF2B5EF4-FFF2-40B4-BE49-F238E27FC236}">
                <a16:creationId xmlns:a16="http://schemas.microsoft.com/office/drawing/2014/main" id="{4FE7D539-F790-A04F-A794-EAA00FBB8F14}"/>
              </a:ext>
            </a:extLst>
          </p:cNvPr>
          <p:cNvSpPr/>
          <p:nvPr userDrawn="1"/>
        </p:nvSpPr>
        <p:spPr bwMode="auto">
          <a:xfrm>
            <a:off x="0" y="6327862"/>
            <a:ext cx="12192000" cy="53657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4" name="TextBox 23">
            <a:extLst>
              <a:ext uri="{FF2B5EF4-FFF2-40B4-BE49-F238E27FC236}">
                <a16:creationId xmlns:a16="http://schemas.microsoft.com/office/drawing/2014/main" id="{936912EB-95B0-5345-AFCF-E423922D0357}"/>
              </a:ext>
            </a:extLst>
          </p:cNvPr>
          <p:cNvSpPr txBox="1"/>
          <p:nvPr userDrawn="1"/>
        </p:nvSpPr>
        <p:spPr bwMode="auto">
          <a:xfrm>
            <a:off x="7600158" y="6432550"/>
            <a:ext cx="4999038" cy="307975"/>
          </a:xfrm>
          <a:prstGeom prst="rect">
            <a:avLst/>
          </a:prstGeom>
          <a:noFill/>
        </p:spPr>
        <p:txBody>
          <a:bodyPr>
            <a:spAutoFit/>
          </a:bodyPr>
          <a:lstStyle/>
          <a:p>
            <a:pPr algn="ctr" eaLnBrk="1" fontAlgn="auto" hangingPunct="1">
              <a:spcBef>
                <a:spcPts val="0"/>
              </a:spcBef>
              <a:spcAft>
                <a:spcPts val="0"/>
              </a:spcAft>
              <a:defRPr/>
            </a:pPr>
            <a:r>
              <a:rPr lang="en-GB" sz="1400" spc="300">
                <a:solidFill>
                  <a:schemeClr val="bg1"/>
                </a:solidFill>
                <a:latin typeface="+mn-lt"/>
              </a:rPr>
              <a:t>LEARNING FROM EXPERIENCE</a:t>
            </a:r>
          </a:p>
        </p:txBody>
      </p:sp>
      <p:sp>
        <p:nvSpPr>
          <p:cNvPr id="25" name="TextBox 41">
            <a:extLst>
              <a:ext uri="{FF2B5EF4-FFF2-40B4-BE49-F238E27FC236}">
                <a16:creationId xmlns:a16="http://schemas.microsoft.com/office/drawing/2014/main" id="{621C3566-F48B-7045-BD59-28DB8E8F2837}"/>
              </a:ext>
            </a:extLst>
          </p:cNvPr>
          <p:cNvSpPr txBox="1">
            <a:spLocks noChangeArrowheads="1"/>
          </p:cNvSpPr>
          <p:nvPr userDrawn="1"/>
        </p:nvSpPr>
        <p:spPr bwMode="auto">
          <a:xfrm>
            <a:off x="14288" y="6486525"/>
            <a:ext cx="2579859" cy="277813"/>
          </a:xfrm>
          <a:prstGeom prst="rect">
            <a:avLst/>
          </a:prstGeom>
          <a:noFill/>
          <a:ln>
            <a:noFill/>
          </a:ln>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ctr" eaLnBrk="1" hangingPunct="1">
              <a:defRPr/>
            </a:pPr>
            <a:r>
              <a:rPr lang="en-GB" altLang="en-US" sz="1200">
                <a:solidFill>
                  <a:schemeClr val="bg1"/>
                </a:solidFill>
                <a:ea typeface="Century Gothic" panose="020B0502020202020204" pitchFamily="34" charset="0"/>
                <a:cs typeface="Times New Roman" panose="02020603050405020304" pitchFamily="18" charset="0"/>
              </a:rPr>
              <a:t>alphadevelopment.com</a:t>
            </a:r>
          </a:p>
        </p:txBody>
      </p:sp>
      <p:pic>
        <p:nvPicPr>
          <p:cNvPr id="5" name="Picture 4">
            <a:extLst>
              <a:ext uri="{FF2B5EF4-FFF2-40B4-BE49-F238E27FC236}">
                <a16:creationId xmlns:a16="http://schemas.microsoft.com/office/drawing/2014/main" id="{D6E4DE68-B30A-7E37-1C37-18B13543C3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0" y="90203"/>
            <a:ext cx="2035443" cy="805285"/>
          </a:xfrm>
          <a:prstGeom prst="rect">
            <a:avLst/>
          </a:prstGeom>
        </p:spPr>
      </p:pic>
      <p:cxnSp>
        <p:nvCxnSpPr>
          <p:cNvPr id="6" name="Straight Connector 5">
            <a:extLst>
              <a:ext uri="{FF2B5EF4-FFF2-40B4-BE49-F238E27FC236}">
                <a16:creationId xmlns:a16="http://schemas.microsoft.com/office/drawing/2014/main" id="{0381C8DA-F119-31E7-F060-F89017648C86}"/>
              </a:ext>
            </a:extLst>
          </p:cNvPr>
          <p:cNvCxnSpPr>
            <a:cxnSpLocks/>
          </p:cNvCxnSpPr>
          <p:nvPr userDrawn="1"/>
        </p:nvCxnSpPr>
        <p:spPr bwMode="auto">
          <a:xfrm>
            <a:off x="6002511"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D94EC0C-F4CE-42D8-EE6C-C131BA402480}"/>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263731" y="311571"/>
            <a:ext cx="1641872" cy="4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6" r:id="rId1"/>
  </p:sldLayoutIdLst>
  <p:hf hdr="0"/>
  <p:txStyles>
    <p:titleStyle>
      <a:lvl1pPr algn="ctr" rtl="0" eaLnBrk="1" fontAlgn="base" hangingPunct="1">
        <a:spcBef>
          <a:spcPct val="0"/>
        </a:spcBef>
        <a:spcAft>
          <a:spcPct val="0"/>
        </a:spcAft>
        <a:defRPr lang="en-GB" sz="3200" b="0" kern="1200" cap="all" baseline="0" smtClean="0">
          <a:solidFill>
            <a:schemeClr val="bg1"/>
          </a:solidFill>
          <a:latin typeface="+mn-lt"/>
          <a:ea typeface="Arial Unicode MS" pitchFamily="34" charset="-128"/>
          <a:cs typeface="AngsanaUPC" pitchFamily="18" charset="-34"/>
        </a:defRPr>
      </a:lvl1pPr>
      <a:lvl2pPr algn="ctr" rtl="0" eaLnBrk="1" fontAlgn="base" hangingPunct="1">
        <a:spcBef>
          <a:spcPct val="0"/>
        </a:spcBef>
        <a:spcAft>
          <a:spcPct val="0"/>
        </a:spcAft>
        <a:defRPr sz="5416">
          <a:solidFill>
            <a:schemeClr val="tx1"/>
          </a:solidFill>
          <a:latin typeface="Century Gothic" panose="020B0502020202020204" pitchFamily="34" charset="0"/>
        </a:defRPr>
      </a:lvl2pPr>
      <a:lvl3pPr algn="ctr" rtl="0" eaLnBrk="1" fontAlgn="base" hangingPunct="1">
        <a:spcBef>
          <a:spcPct val="0"/>
        </a:spcBef>
        <a:spcAft>
          <a:spcPct val="0"/>
        </a:spcAft>
        <a:defRPr sz="5416">
          <a:solidFill>
            <a:schemeClr val="tx1"/>
          </a:solidFill>
          <a:latin typeface="Century Gothic" panose="020B0502020202020204" pitchFamily="34" charset="0"/>
        </a:defRPr>
      </a:lvl3pPr>
      <a:lvl4pPr algn="ctr" rtl="0" eaLnBrk="1" fontAlgn="base" hangingPunct="1">
        <a:spcBef>
          <a:spcPct val="0"/>
        </a:spcBef>
        <a:spcAft>
          <a:spcPct val="0"/>
        </a:spcAft>
        <a:defRPr sz="5416">
          <a:solidFill>
            <a:schemeClr val="tx1"/>
          </a:solidFill>
          <a:latin typeface="Century Gothic" panose="020B0502020202020204" pitchFamily="34" charset="0"/>
        </a:defRPr>
      </a:lvl4pPr>
      <a:lvl5pPr algn="ctr" rtl="0" eaLnBrk="1" fontAlgn="base" hangingPunct="1">
        <a:spcBef>
          <a:spcPct val="0"/>
        </a:spcBef>
        <a:spcAft>
          <a:spcPct val="0"/>
        </a:spcAft>
        <a:defRPr sz="5416">
          <a:solidFill>
            <a:schemeClr val="tx1"/>
          </a:solidFill>
          <a:latin typeface="Century Gothic" panose="020B0502020202020204" pitchFamily="34" charset="0"/>
        </a:defRPr>
      </a:lvl5pPr>
      <a:lvl6pPr marL="562722" algn="ctr" rtl="0" eaLnBrk="1" fontAlgn="base" hangingPunct="1">
        <a:spcBef>
          <a:spcPct val="0"/>
        </a:spcBef>
        <a:spcAft>
          <a:spcPct val="0"/>
        </a:spcAft>
        <a:defRPr sz="5416">
          <a:solidFill>
            <a:schemeClr val="tx1"/>
          </a:solidFill>
          <a:latin typeface="Century Gothic" panose="020B0502020202020204" pitchFamily="34" charset="0"/>
        </a:defRPr>
      </a:lvl6pPr>
      <a:lvl7pPr marL="1125444" algn="ctr" rtl="0" eaLnBrk="1" fontAlgn="base" hangingPunct="1">
        <a:spcBef>
          <a:spcPct val="0"/>
        </a:spcBef>
        <a:spcAft>
          <a:spcPct val="0"/>
        </a:spcAft>
        <a:defRPr sz="5416">
          <a:solidFill>
            <a:schemeClr val="tx1"/>
          </a:solidFill>
          <a:latin typeface="Century Gothic" panose="020B0502020202020204" pitchFamily="34" charset="0"/>
        </a:defRPr>
      </a:lvl7pPr>
      <a:lvl8pPr marL="1688165" algn="ctr" rtl="0" eaLnBrk="1" fontAlgn="base" hangingPunct="1">
        <a:spcBef>
          <a:spcPct val="0"/>
        </a:spcBef>
        <a:spcAft>
          <a:spcPct val="0"/>
        </a:spcAft>
        <a:defRPr sz="5416">
          <a:solidFill>
            <a:schemeClr val="tx1"/>
          </a:solidFill>
          <a:latin typeface="Century Gothic" panose="020B0502020202020204" pitchFamily="34" charset="0"/>
        </a:defRPr>
      </a:lvl8pPr>
      <a:lvl9pPr marL="2250887" algn="ctr" rtl="0" eaLnBrk="1" fontAlgn="base" hangingPunct="1">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1" fontAlgn="base" hangingPunct="1">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0F2DBFC9-F946-49A6-AB17-B30913C7BCF0}"/>
              </a:ext>
            </a:extLst>
          </p:cNvPr>
          <p:cNvSpPr txBox="1">
            <a:spLocks noChangeArrowheads="1"/>
          </p:cNvSpPr>
          <p:nvPr userDrawn="1"/>
        </p:nvSpPr>
        <p:spPr bwMode="auto">
          <a:xfrm>
            <a:off x="316523" y="6524625"/>
            <a:ext cx="1560042" cy="215444"/>
          </a:xfrm>
          <a:prstGeom prst="rect">
            <a:avLst/>
          </a:prstGeom>
          <a:noFill/>
          <a:ln>
            <a:noFill/>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GB" altLang="en-US" sz="800">
                <a:solidFill>
                  <a:srgbClr val="595959"/>
                </a:solidFill>
              </a:rPr>
              <a:t>©</a:t>
            </a:r>
            <a:r>
              <a:rPr lang="en-US" altLang="en-US" sz="800">
                <a:solidFill>
                  <a:srgbClr val="595959"/>
                </a:solidFill>
              </a:rPr>
              <a:t> Alpha Development 2023</a:t>
            </a:r>
          </a:p>
        </p:txBody>
      </p:sp>
      <p:sp>
        <p:nvSpPr>
          <p:cNvPr id="3" name="Slide Number Placeholder 5">
            <a:extLst>
              <a:ext uri="{FF2B5EF4-FFF2-40B4-BE49-F238E27FC236}">
                <a16:creationId xmlns:a16="http://schemas.microsoft.com/office/drawing/2014/main" id="{312D2452-38D6-4ECE-8D96-A5C62E016C9A}"/>
              </a:ext>
            </a:extLst>
          </p:cNvPr>
          <p:cNvSpPr txBox="1">
            <a:spLocks noGrp="1" noChangeArrowheads="1"/>
          </p:cNvSpPr>
          <p:nvPr userDrawn="1"/>
        </p:nvSpPr>
        <p:spPr bwMode="auto">
          <a:xfrm>
            <a:off x="11203354" y="6561138"/>
            <a:ext cx="672123" cy="144462"/>
          </a:xfrm>
          <a:prstGeom prst="rect">
            <a:avLst/>
          </a:prstGeom>
          <a:noFill/>
          <a:ln>
            <a:noFill/>
          </a:ln>
        </p:spPr>
        <p:txBody>
          <a:bodyPr lIns="0" tIns="0" rIns="0" bIns="0"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fld id="{863ADB15-6EF3-4B88-9D9F-78347B66D75F}" type="slidenum">
              <a:rPr lang="en-GB" altLang="en-US" sz="800" smtClean="0"/>
              <a:pPr algn="r" eaLnBrk="1" hangingPunct="1">
                <a:defRPr/>
              </a:pPr>
              <a:t>‹#›</a:t>
            </a:fld>
            <a:endParaRPr lang="en-GB" altLang="en-US" sz="800"/>
          </a:p>
        </p:txBody>
      </p:sp>
    </p:spTree>
  </p:cSld>
  <p:clrMap bg1="lt1" tx1="dk1" bg2="lt2" tx2="dk2" accent1="accent1" accent2="accent2" accent3="accent3" accent4="accent4" accent5="accent5" accent6="accent6" hlink="hlink" folHlink="folHlink"/>
  <p:sldLayoutIdLst>
    <p:sldLayoutId id="2147483884" r:id="rId1"/>
    <p:sldLayoutId id="2147483913" r:id="rId2"/>
    <p:sldLayoutId id="2147483915" r:id="rId3"/>
    <p:sldLayoutId id="2147483917" r:id="rId4"/>
    <p:sldLayoutId id="2147483922" r:id="rId5"/>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469" userDrawn="1">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985737-DD45-3B5F-F6EB-8779F1B8F95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96000" y="90203"/>
            <a:ext cx="2035443" cy="805285"/>
          </a:xfrm>
          <a:prstGeom prst="rect">
            <a:avLst/>
          </a:prstGeom>
        </p:spPr>
      </p:pic>
      <p:cxnSp>
        <p:nvCxnSpPr>
          <p:cNvPr id="9" name="Straight Connector 8">
            <a:extLst>
              <a:ext uri="{FF2B5EF4-FFF2-40B4-BE49-F238E27FC236}">
                <a16:creationId xmlns:a16="http://schemas.microsoft.com/office/drawing/2014/main" id="{8A6571B5-059F-96F4-1C04-46CE75E6F93B}"/>
              </a:ext>
            </a:extLst>
          </p:cNvPr>
          <p:cNvCxnSpPr>
            <a:cxnSpLocks/>
          </p:cNvCxnSpPr>
          <p:nvPr userDrawn="1"/>
        </p:nvCxnSpPr>
        <p:spPr bwMode="auto">
          <a:xfrm>
            <a:off x="6002511" y="221383"/>
            <a:ext cx="0" cy="54292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87C5F71-6287-76A9-58FC-8B3438D7639A}"/>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263731" y="311571"/>
            <a:ext cx="1641872" cy="41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9" r:id="rId1"/>
    <p:sldLayoutId id="2147483894" r:id="rId2"/>
    <p:sldLayoutId id="2147483895"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entury Gothic" panose="020B0502020202020204" pitchFamily="34" charset="0"/>
        </a:defRPr>
      </a:lvl2pPr>
      <a:lvl3pPr algn="ctr" rtl="0" eaLnBrk="0" fontAlgn="base" hangingPunct="0">
        <a:spcBef>
          <a:spcPct val="0"/>
        </a:spcBef>
        <a:spcAft>
          <a:spcPct val="0"/>
        </a:spcAft>
        <a:defRPr sz="5416">
          <a:solidFill>
            <a:schemeClr val="tx1"/>
          </a:solidFill>
          <a:latin typeface="Century Gothic" panose="020B0502020202020204" pitchFamily="34" charset="0"/>
        </a:defRPr>
      </a:lvl3pPr>
      <a:lvl4pPr algn="ctr" rtl="0" eaLnBrk="0" fontAlgn="base" hangingPunct="0">
        <a:spcBef>
          <a:spcPct val="0"/>
        </a:spcBef>
        <a:spcAft>
          <a:spcPct val="0"/>
        </a:spcAft>
        <a:defRPr sz="5416">
          <a:solidFill>
            <a:schemeClr val="tx1"/>
          </a:solidFill>
          <a:latin typeface="Century Gothic" panose="020B0502020202020204" pitchFamily="34" charset="0"/>
        </a:defRPr>
      </a:lvl4pPr>
      <a:lvl5pPr algn="ctr" rtl="0" eaLnBrk="0" fontAlgn="base" hangingPunct="0">
        <a:spcBef>
          <a:spcPct val="0"/>
        </a:spcBef>
        <a:spcAft>
          <a:spcPct val="0"/>
        </a:spcAft>
        <a:defRPr sz="5416">
          <a:solidFill>
            <a:schemeClr val="tx1"/>
          </a:solidFill>
          <a:latin typeface="Century Gothic" panose="020B0502020202020204" pitchFamily="34" charset="0"/>
        </a:defRPr>
      </a:lvl5pPr>
      <a:lvl6pPr marL="562722" algn="ctr" rtl="0" fontAlgn="base">
        <a:spcBef>
          <a:spcPct val="0"/>
        </a:spcBef>
        <a:spcAft>
          <a:spcPct val="0"/>
        </a:spcAft>
        <a:defRPr sz="5416">
          <a:solidFill>
            <a:schemeClr val="tx1"/>
          </a:solidFill>
          <a:latin typeface="Century Gothic" panose="020B0502020202020204" pitchFamily="34" charset="0"/>
        </a:defRPr>
      </a:lvl6pPr>
      <a:lvl7pPr marL="1125444" algn="ctr" rtl="0" fontAlgn="base">
        <a:spcBef>
          <a:spcPct val="0"/>
        </a:spcBef>
        <a:spcAft>
          <a:spcPct val="0"/>
        </a:spcAft>
        <a:defRPr sz="5416">
          <a:solidFill>
            <a:schemeClr val="tx1"/>
          </a:solidFill>
          <a:latin typeface="Century Gothic" panose="020B0502020202020204" pitchFamily="34" charset="0"/>
        </a:defRPr>
      </a:lvl7pPr>
      <a:lvl8pPr marL="1688165" algn="ctr" rtl="0" fontAlgn="base">
        <a:spcBef>
          <a:spcPct val="0"/>
        </a:spcBef>
        <a:spcAft>
          <a:spcPct val="0"/>
        </a:spcAft>
        <a:defRPr sz="5416">
          <a:solidFill>
            <a:schemeClr val="tx1"/>
          </a:solidFill>
          <a:latin typeface="Century Gothic" panose="020B0502020202020204" pitchFamily="34" charset="0"/>
        </a:defRPr>
      </a:lvl8pPr>
      <a:lvl9pPr marL="2250887" algn="ctr" rtl="0" fontAlgn="base">
        <a:spcBef>
          <a:spcPct val="0"/>
        </a:spcBef>
        <a:spcAft>
          <a:spcPct val="0"/>
        </a:spcAft>
        <a:defRPr sz="5416">
          <a:solidFill>
            <a:schemeClr val="tx1"/>
          </a:solidFill>
          <a:latin typeface="Century Gothic" panose="020B050202020202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739A07-0AD4-4B7F-8FAC-48FF20DAFBC6}"/>
              </a:ext>
            </a:extLst>
          </p:cNvPr>
          <p:cNvSpPr/>
          <p:nvPr/>
        </p:nvSpPr>
        <p:spPr>
          <a:xfrm>
            <a:off x="0" y="0"/>
            <a:ext cx="12192000" cy="6858000"/>
          </a:xfrm>
          <a:prstGeom prst="rect">
            <a:avLst/>
          </a:prstGeom>
          <a:no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Rectangle 3">
            <a:extLst>
              <a:ext uri="{FF2B5EF4-FFF2-40B4-BE49-F238E27FC236}">
                <a16:creationId xmlns:a16="http://schemas.microsoft.com/office/drawing/2014/main" id="{0E7ADBFE-0EE8-BB40-A791-F55964D49F11}"/>
              </a:ext>
            </a:extLst>
          </p:cNvPr>
          <p:cNvSpPr/>
          <p:nvPr userDrawn="1"/>
        </p:nvSpPr>
        <p:spPr>
          <a:xfrm>
            <a:off x="0" y="1"/>
            <a:ext cx="523059" cy="6858000"/>
          </a:xfrm>
          <a:prstGeom prst="rect">
            <a:avLst/>
          </a:prstGeom>
          <a:gradFill flip="none" rotWithShape="1">
            <a:gsLst>
              <a:gs pos="2000">
                <a:schemeClr val="accent3"/>
              </a:gs>
              <a:gs pos="33000">
                <a:schemeClr val="accent2">
                  <a:lumMod val="75000"/>
                </a:schemeClr>
              </a:gs>
              <a:gs pos="82000">
                <a:schemeClr val="accent2"/>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5" name="TextBox 4">
            <a:extLst>
              <a:ext uri="{FF2B5EF4-FFF2-40B4-BE49-F238E27FC236}">
                <a16:creationId xmlns:a16="http://schemas.microsoft.com/office/drawing/2014/main" id="{1F9AC23D-FD71-C649-BB1D-7DB7A64EB89D}"/>
              </a:ext>
            </a:extLst>
          </p:cNvPr>
          <p:cNvSpPr txBox="1"/>
          <p:nvPr userDrawn="1"/>
        </p:nvSpPr>
        <p:spPr>
          <a:xfrm>
            <a:off x="1041592" y="5887163"/>
            <a:ext cx="5240336" cy="553998"/>
          </a:xfrm>
          <a:prstGeom prst="rect">
            <a:avLst/>
          </a:prstGeom>
          <a:noFill/>
        </p:spPr>
        <p:txBody>
          <a:bodyPr wrap="square" rtlCol="0">
            <a:spAutoFit/>
          </a:bodyPr>
          <a:lstStyle/>
          <a:p>
            <a:r>
              <a:rPr lang="en-GB" sz="1000" b="0" i="0" u="none" strike="noStrike" kern="1200">
                <a:solidFill>
                  <a:schemeClr val="tx1"/>
                </a:solidFill>
                <a:effectLst/>
                <a:latin typeface="Century Gothic" panose="020B0502020202020204" pitchFamily="34" charset="0"/>
                <a:ea typeface="+mn-ea"/>
                <a:cs typeface="+mn-cs"/>
              </a:rPr>
              <a:t>THESE MATERIALS ARE FOR EDUCATIONAL PURPOSES ONLY.</a:t>
            </a:r>
          </a:p>
          <a:p>
            <a:r>
              <a:rPr lang="en-GB" sz="1000" b="0" i="0" u="none" strike="noStrike" kern="1200">
                <a:solidFill>
                  <a:schemeClr val="tx1"/>
                </a:solidFill>
                <a:effectLst/>
                <a:latin typeface="Century Gothic" panose="020B0502020202020204" pitchFamily="34" charset="0"/>
                <a:ea typeface="+mn-ea"/>
                <a:cs typeface="+mn-cs"/>
              </a:rPr>
              <a:t>Alpha Development, nor any of it's associates, is liable for any errors or information that has subsequently been superseded since the materials were written.</a:t>
            </a:r>
          </a:p>
        </p:txBody>
      </p:sp>
      <p:pic>
        <p:nvPicPr>
          <p:cNvPr id="2" name="Picture 1">
            <a:extLst>
              <a:ext uri="{FF2B5EF4-FFF2-40B4-BE49-F238E27FC236}">
                <a16:creationId xmlns:a16="http://schemas.microsoft.com/office/drawing/2014/main" id="{18870F4A-2C62-6220-F857-B814DB0B1EC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558273" y="4114373"/>
            <a:ext cx="957327" cy="904142"/>
          </a:xfrm>
          <a:prstGeom prst="rect">
            <a:avLst/>
          </a:prstGeom>
        </p:spPr>
      </p:pic>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Lst>
  <p:txStyles>
    <p:titleStyle>
      <a:lvl1pPr algn="ctr" rtl="0" eaLnBrk="0" fontAlgn="base" hangingPunct="0">
        <a:spcBef>
          <a:spcPct val="0"/>
        </a:spcBef>
        <a:spcAft>
          <a:spcPct val="0"/>
        </a:spcAft>
        <a:defRPr sz="5416" kern="1200">
          <a:solidFill>
            <a:schemeClr val="tx1"/>
          </a:solidFill>
          <a:latin typeface="+mj-lt"/>
          <a:ea typeface="+mj-ea"/>
          <a:cs typeface="+mj-cs"/>
        </a:defRPr>
      </a:lvl1pPr>
      <a:lvl2pPr algn="ctr" rtl="0" eaLnBrk="0" fontAlgn="base" hangingPunct="0">
        <a:spcBef>
          <a:spcPct val="0"/>
        </a:spcBef>
        <a:spcAft>
          <a:spcPct val="0"/>
        </a:spcAft>
        <a:defRPr sz="5416">
          <a:solidFill>
            <a:schemeClr val="tx1"/>
          </a:solidFill>
          <a:latin typeface="Calibri" panose="020F0502020204030204" pitchFamily="34" charset="0"/>
        </a:defRPr>
      </a:lvl2pPr>
      <a:lvl3pPr algn="ctr" rtl="0" eaLnBrk="0" fontAlgn="base" hangingPunct="0">
        <a:spcBef>
          <a:spcPct val="0"/>
        </a:spcBef>
        <a:spcAft>
          <a:spcPct val="0"/>
        </a:spcAft>
        <a:defRPr sz="5416">
          <a:solidFill>
            <a:schemeClr val="tx1"/>
          </a:solidFill>
          <a:latin typeface="Calibri" panose="020F0502020204030204" pitchFamily="34" charset="0"/>
        </a:defRPr>
      </a:lvl3pPr>
      <a:lvl4pPr algn="ctr" rtl="0" eaLnBrk="0" fontAlgn="base" hangingPunct="0">
        <a:spcBef>
          <a:spcPct val="0"/>
        </a:spcBef>
        <a:spcAft>
          <a:spcPct val="0"/>
        </a:spcAft>
        <a:defRPr sz="5416">
          <a:solidFill>
            <a:schemeClr val="tx1"/>
          </a:solidFill>
          <a:latin typeface="Calibri" panose="020F0502020204030204" pitchFamily="34" charset="0"/>
        </a:defRPr>
      </a:lvl4pPr>
      <a:lvl5pPr algn="ctr" rtl="0" eaLnBrk="0" fontAlgn="base" hangingPunct="0">
        <a:spcBef>
          <a:spcPct val="0"/>
        </a:spcBef>
        <a:spcAft>
          <a:spcPct val="0"/>
        </a:spcAft>
        <a:defRPr sz="5416">
          <a:solidFill>
            <a:schemeClr val="tx1"/>
          </a:solidFill>
          <a:latin typeface="Calibri" panose="020F0502020204030204" pitchFamily="34" charset="0"/>
        </a:defRPr>
      </a:lvl5pPr>
      <a:lvl6pPr marL="562722" algn="ctr" rtl="0" fontAlgn="base">
        <a:spcBef>
          <a:spcPct val="0"/>
        </a:spcBef>
        <a:spcAft>
          <a:spcPct val="0"/>
        </a:spcAft>
        <a:defRPr sz="5416">
          <a:solidFill>
            <a:schemeClr val="tx1"/>
          </a:solidFill>
          <a:latin typeface="Calibri" panose="020F0502020204030204" pitchFamily="34" charset="0"/>
        </a:defRPr>
      </a:lvl6pPr>
      <a:lvl7pPr marL="1125444" algn="ctr" rtl="0" fontAlgn="base">
        <a:spcBef>
          <a:spcPct val="0"/>
        </a:spcBef>
        <a:spcAft>
          <a:spcPct val="0"/>
        </a:spcAft>
        <a:defRPr sz="5416">
          <a:solidFill>
            <a:schemeClr val="tx1"/>
          </a:solidFill>
          <a:latin typeface="Calibri" panose="020F0502020204030204" pitchFamily="34" charset="0"/>
        </a:defRPr>
      </a:lvl7pPr>
      <a:lvl8pPr marL="1688165" algn="ctr" rtl="0" fontAlgn="base">
        <a:spcBef>
          <a:spcPct val="0"/>
        </a:spcBef>
        <a:spcAft>
          <a:spcPct val="0"/>
        </a:spcAft>
        <a:defRPr sz="5416">
          <a:solidFill>
            <a:schemeClr val="tx1"/>
          </a:solidFill>
          <a:latin typeface="Calibri" panose="020F0502020204030204" pitchFamily="34" charset="0"/>
        </a:defRPr>
      </a:lvl8pPr>
      <a:lvl9pPr marL="2250887" algn="ctr" rtl="0" fontAlgn="base">
        <a:spcBef>
          <a:spcPct val="0"/>
        </a:spcBef>
        <a:spcAft>
          <a:spcPct val="0"/>
        </a:spcAft>
        <a:defRPr sz="5416">
          <a:solidFill>
            <a:schemeClr val="tx1"/>
          </a:solidFill>
          <a:latin typeface="Calibri" panose="020F0502020204030204" pitchFamily="34" charset="0"/>
        </a:defRPr>
      </a:lvl9pPr>
    </p:titleStyle>
    <p:bodyStyle>
      <a:lvl1pPr marL="422041" indent="-422041" algn="l" rtl="0" eaLnBrk="0" fontAlgn="base" hangingPunct="0">
        <a:spcBef>
          <a:spcPct val="20000"/>
        </a:spcBef>
        <a:spcAft>
          <a:spcPct val="0"/>
        </a:spcAft>
        <a:buFont typeface="Arial" panose="020B0604020202020204" pitchFamily="34" charset="0"/>
        <a:buChar char="•"/>
        <a:defRPr sz="3939" kern="1200">
          <a:solidFill>
            <a:schemeClr val="tx1"/>
          </a:solidFill>
          <a:latin typeface="+mn-lt"/>
          <a:ea typeface="+mn-ea"/>
          <a:cs typeface="+mn-cs"/>
        </a:defRPr>
      </a:lvl1pPr>
      <a:lvl2pPr marL="914423" indent="-351701" algn="l" rtl="0" eaLnBrk="0" fontAlgn="base" hangingPunct="0">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0" fontAlgn="base" hangingPunct="0">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0" fontAlgn="base" hangingPunct="0">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automatically generated">
            <a:extLst>
              <a:ext uri="{FF2B5EF4-FFF2-40B4-BE49-F238E27FC236}">
                <a16:creationId xmlns:a16="http://schemas.microsoft.com/office/drawing/2014/main" id="{F52143A6-7198-5804-7E4C-7DE27B9992A8}"/>
              </a:ext>
            </a:extLst>
          </p:cNvPr>
          <p:cNvPicPr>
            <a:picLocks noChangeAspect="1"/>
          </p:cNvPicPr>
          <p:nvPr/>
        </p:nvPicPr>
        <p:blipFill rotWithShape="1">
          <a:blip r:embed="rId3">
            <a:alphaModFix amt="20000"/>
            <a:extLst>
              <a:ext uri="{28A0092B-C50C-407E-A947-70E740481C1C}">
                <a14:useLocalDpi xmlns:a14="http://schemas.microsoft.com/office/drawing/2010/main" val="0"/>
              </a:ext>
            </a:extLst>
          </a:blip>
          <a:srcRect t="12516" b="29568"/>
          <a:stretch/>
        </p:blipFill>
        <p:spPr>
          <a:xfrm>
            <a:off x="0" y="1033670"/>
            <a:ext cx="12192000" cy="5348080"/>
          </a:xfrm>
          <a:prstGeom prst="rect">
            <a:avLst/>
          </a:prstGeom>
        </p:spPr>
      </p:pic>
      <p:sp>
        <p:nvSpPr>
          <p:cNvPr id="8" name="Text Placeholder 7">
            <a:extLst>
              <a:ext uri="{FF2B5EF4-FFF2-40B4-BE49-F238E27FC236}">
                <a16:creationId xmlns:a16="http://schemas.microsoft.com/office/drawing/2014/main" id="{A14E3CDB-503D-2795-52EA-B747FF8C7081}"/>
              </a:ext>
            </a:extLst>
          </p:cNvPr>
          <p:cNvSpPr>
            <a:spLocks noGrp="1"/>
          </p:cNvSpPr>
          <p:nvPr>
            <p:ph type="body" sz="quarter" idx="10"/>
          </p:nvPr>
        </p:nvSpPr>
        <p:spPr/>
        <p:txBody>
          <a:bodyPr/>
          <a:lstStyle/>
          <a:p>
            <a:r>
              <a:rPr lang="en-GB"/>
              <a:t>2023</a:t>
            </a:r>
          </a:p>
        </p:txBody>
      </p:sp>
      <p:sp>
        <p:nvSpPr>
          <p:cNvPr id="2" name="Text Placeholder 1">
            <a:extLst>
              <a:ext uri="{FF2B5EF4-FFF2-40B4-BE49-F238E27FC236}">
                <a16:creationId xmlns:a16="http://schemas.microsoft.com/office/drawing/2014/main" id="{2A5EF40C-D7EC-AC4B-942B-991478A7DA54}"/>
              </a:ext>
            </a:extLst>
          </p:cNvPr>
          <p:cNvSpPr>
            <a:spLocks noGrp="1"/>
          </p:cNvSpPr>
          <p:nvPr>
            <p:ph type="body" sz="quarter" idx="11"/>
          </p:nvPr>
        </p:nvSpPr>
        <p:spPr/>
        <p:txBody>
          <a:bodyPr/>
          <a:lstStyle/>
          <a:p>
            <a:pPr lvl="0">
              <a:spcBef>
                <a:spcPct val="0"/>
              </a:spcBef>
              <a:defRPr/>
            </a:pPr>
            <a:r>
              <a:rPr lang="en-US">
                <a:latin typeface="Century Gothic" panose="020B0502020202020204" pitchFamily="34" charset="0"/>
              </a:rPr>
              <a:t>EXCEL MODULE 5 – CHARTING</a:t>
            </a:r>
          </a:p>
        </p:txBody>
      </p:sp>
      <p:sp>
        <p:nvSpPr>
          <p:cNvPr id="3" name="Text Placeholder 2">
            <a:extLst>
              <a:ext uri="{FF2B5EF4-FFF2-40B4-BE49-F238E27FC236}">
                <a16:creationId xmlns:a16="http://schemas.microsoft.com/office/drawing/2014/main" id="{969F230F-2CFE-D77F-E35D-6BDC26B07F12}"/>
              </a:ext>
            </a:extLst>
          </p:cNvPr>
          <p:cNvSpPr>
            <a:spLocks noGrp="1"/>
          </p:cNvSpPr>
          <p:nvPr>
            <p:ph type="body" sz="quarter" idx="12"/>
          </p:nvPr>
        </p:nvSpPr>
        <p:spPr/>
        <p:txBody>
          <a:bodyPr/>
          <a:lstStyle/>
          <a:p>
            <a:r>
              <a:rPr lang="en-US"/>
              <a:t>Enhancing Your Data Analysis Skills Pathway</a:t>
            </a:r>
          </a:p>
        </p:txBody>
      </p:sp>
      <p:sp>
        <p:nvSpPr>
          <p:cNvPr id="9" name="Text Placeholder 1">
            <a:extLst>
              <a:ext uri="{FF2B5EF4-FFF2-40B4-BE49-F238E27FC236}">
                <a16:creationId xmlns:a16="http://schemas.microsoft.com/office/drawing/2014/main" id="{6FE244C7-47CB-696B-0B41-4913A6D390A9}"/>
              </a:ext>
            </a:extLst>
          </p:cNvPr>
          <p:cNvSpPr txBox="1">
            <a:spLocks/>
          </p:cNvSpPr>
          <p:nvPr/>
        </p:nvSpPr>
        <p:spPr>
          <a:xfrm>
            <a:off x="306067" y="4210315"/>
            <a:ext cx="5904086" cy="503957"/>
          </a:xfrm>
          <a:prstGeom prst="rect">
            <a:avLst/>
          </a:prstGeom>
        </p:spPr>
        <p:txBody>
          <a:bodyPr/>
          <a:lstStyle>
            <a:lvl1pPr marL="0" indent="0" algn="l" rtl="0" eaLnBrk="1" fontAlgn="base" hangingPunct="1">
              <a:spcBef>
                <a:spcPct val="20000"/>
              </a:spcBef>
              <a:spcAft>
                <a:spcPct val="0"/>
              </a:spcAft>
              <a:buFont typeface="Arial" panose="020B0604020202020204" pitchFamily="34" charset="0"/>
              <a:buNone/>
              <a:defRPr lang="en-GB" sz="1800" kern="1200" dirty="0">
                <a:solidFill>
                  <a:schemeClr val="bg1"/>
                </a:solidFill>
                <a:latin typeface="+mn-lt"/>
                <a:ea typeface="+mn-ea"/>
                <a:cs typeface="+mn-cs"/>
              </a:defRPr>
            </a:lvl1pPr>
            <a:lvl2pPr marL="914423" indent="-351701" algn="l" rtl="0" eaLnBrk="1" fontAlgn="base" hangingPunct="1">
              <a:spcBef>
                <a:spcPct val="20000"/>
              </a:spcBef>
              <a:spcAft>
                <a:spcPct val="0"/>
              </a:spcAft>
              <a:buFont typeface="Arial" panose="020B0604020202020204" pitchFamily="34" charset="0"/>
              <a:buChar char="–"/>
              <a:defRPr sz="3446" kern="1200">
                <a:solidFill>
                  <a:schemeClr val="tx1"/>
                </a:solidFill>
                <a:latin typeface="+mn-lt"/>
                <a:ea typeface="+mn-ea"/>
                <a:cs typeface="+mn-cs"/>
              </a:defRPr>
            </a:lvl2pPr>
            <a:lvl3pPr marL="1406804" indent="-281361" algn="l" rtl="0" eaLnBrk="1" fontAlgn="base" hangingPunct="1">
              <a:spcBef>
                <a:spcPct val="20000"/>
              </a:spcBef>
              <a:spcAft>
                <a:spcPct val="0"/>
              </a:spcAft>
              <a:buFont typeface="Arial" panose="020B0604020202020204" pitchFamily="34" charset="0"/>
              <a:buChar char="•"/>
              <a:defRPr sz="2954" kern="1200">
                <a:solidFill>
                  <a:schemeClr val="tx1"/>
                </a:solidFill>
                <a:latin typeface="+mn-lt"/>
                <a:ea typeface="+mn-ea"/>
                <a:cs typeface="+mn-cs"/>
              </a:defRPr>
            </a:lvl3pPr>
            <a:lvl4pPr marL="1969526"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4pPr>
            <a:lvl5pPr marL="2532248" indent="-281361" algn="l" rtl="0" eaLnBrk="1" fontAlgn="base" hangingPunct="1">
              <a:spcBef>
                <a:spcPct val="20000"/>
              </a:spcBef>
              <a:spcAft>
                <a:spcPct val="0"/>
              </a:spcAft>
              <a:buFont typeface="Arial" panose="020B0604020202020204" pitchFamily="34" charset="0"/>
              <a:buChar char="»"/>
              <a:defRPr sz="2462" kern="1200">
                <a:solidFill>
                  <a:schemeClr val="tx1"/>
                </a:solidFill>
                <a:latin typeface="+mn-lt"/>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SG"/>
          </a:p>
        </p:txBody>
      </p:sp>
    </p:spTree>
    <p:extLst>
      <p:ext uri="{BB962C8B-B14F-4D97-AF65-F5344CB8AC3E}">
        <p14:creationId xmlns:p14="http://schemas.microsoft.com/office/powerpoint/2010/main" val="3329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2AF88A2-87BF-1262-1006-156DC98A1530}"/>
              </a:ext>
            </a:extLst>
          </p:cNvPr>
          <p:cNvSpPr>
            <a:spLocks noGrp="1"/>
          </p:cNvSpPr>
          <p:nvPr>
            <p:ph type="ctrTitle"/>
          </p:nvPr>
        </p:nvSpPr>
        <p:spPr>
          <a:xfrm>
            <a:off x="499798" y="286137"/>
            <a:ext cx="11068811" cy="576064"/>
          </a:xfrm>
        </p:spPr>
        <p:txBody>
          <a:bodyPr/>
          <a:lstStyle/>
          <a:p>
            <a:r>
              <a:rPr lang="en-US"/>
              <a:t>Agenda </a:t>
            </a:r>
          </a:p>
        </p:txBody>
      </p:sp>
      <p:sp>
        <p:nvSpPr>
          <p:cNvPr id="5" name="Content Placeholder 2">
            <a:extLst>
              <a:ext uri="{FF2B5EF4-FFF2-40B4-BE49-F238E27FC236}">
                <a16:creationId xmlns:a16="http://schemas.microsoft.com/office/drawing/2014/main" id="{AB911940-5E0B-FAFC-F5AD-9C2704D41DAB}"/>
              </a:ext>
            </a:extLst>
          </p:cNvPr>
          <p:cNvSpPr txBox="1">
            <a:spLocks/>
          </p:cNvSpPr>
          <p:nvPr/>
        </p:nvSpPr>
        <p:spPr>
          <a:xfrm>
            <a:off x="499798" y="2123066"/>
            <a:ext cx="11068811" cy="2906133"/>
          </a:xfrm>
          <a:prstGeom prst="rect">
            <a:avLst/>
          </a:prstGeom>
          <a:solidFill>
            <a:schemeClr val="accent2">
              <a:lumMod val="20000"/>
              <a:lumOff val="80000"/>
            </a:schemeClr>
          </a:solidFill>
          <a:ln>
            <a:noFill/>
          </a:ln>
        </p:spPr>
        <p:txBody>
          <a:bodyPr anchor="ctr" anchorCtr="0"/>
          <a:lstStyle>
            <a:lvl1pPr marL="334117" indent="-334117" algn="l" rtl="0" eaLnBrk="0" fontAlgn="base" hangingPunct="0">
              <a:spcBef>
                <a:spcPts val="738"/>
              </a:spcBef>
              <a:spcAft>
                <a:spcPct val="0"/>
              </a:spcAft>
              <a:buClr>
                <a:schemeClr val="tx1">
                  <a:lumMod val="85000"/>
                  <a:lumOff val="15000"/>
                </a:schemeClr>
              </a:buClr>
              <a:buFont typeface="Wingdings" pitchFamily="2" charset="2"/>
              <a:buChar char="§"/>
              <a:defRPr sz="1800" b="0" kern="1200">
                <a:solidFill>
                  <a:schemeClr val="tx1"/>
                </a:solidFill>
                <a:latin typeface="+mn-lt"/>
                <a:ea typeface="+mn-ea"/>
                <a:cs typeface="+mn-cs"/>
              </a:defRPr>
            </a:lvl1pPr>
            <a:lvl2pPr marL="439627" indent="-439627" algn="l" rtl="0" eaLnBrk="0" fontAlgn="base" hangingPunct="0">
              <a:spcBef>
                <a:spcPts val="738"/>
              </a:spcBef>
              <a:spcAft>
                <a:spcPct val="0"/>
              </a:spcAft>
              <a:buClr>
                <a:schemeClr val="bg2"/>
              </a:buClr>
              <a:buFont typeface="Wingdings" pitchFamily="2" charset="2"/>
              <a:buChar char="§"/>
              <a:defRPr sz="2339" b="0" kern="1200">
                <a:solidFill>
                  <a:schemeClr val="tx1"/>
                </a:solidFill>
                <a:latin typeface="Century Gothic" pitchFamily="34" charset="0"/>
                <a:ea typeface="+mn-ea"/>
                <a:cs typeface="+mn-cs"/>
              </a:defRPr>
            </a:lvl2pPr>
            <a:lvl3pPr marL="668232" indent="-330209" algn="l" rtl="0" eaLnBrk="0" fontAlgn="base" hangingPunct="0">
              <a:spcBef>
                <a:spcPts val="738"/>
              </a:spcBef>
              <a:spcAft>
                <a:spcPct val="0"/>
              </a:spcAft>
              <a:buClr>
                <a:schemeClr val="tx1">
                  <a:lumMod val="50000"/>
                  <a:lumOff val="50000"/>
                </a:schemeClr>
              </a:buClr>
              <a:buFont typeface="Wingdings" pitchFamily="2" charset="2"/>
              <a:buChar char="§"/>
              <a:defRPr sz="1800" b="0" kern="1200">
                <a:solidFill>
                  <a:schemeClr val="tx1"/>
                </a:solidFill>
                <a:latin typeface="+mn-lt"/>
                <a:ea typeface="+mn-ea"/>
                <a:cs typeface="+mn-cs"/>
              </a:defRPr>
            </a:lvl3pPr>
            <a:lvl4pPr marL="988671" marR="0" indent="-320439" algn="l" defTabSz="1125444" rtl="0" eaLnBrk="1" fontAlgn="base" latinLnBrk="0" hangingPunct="1">
              <a:lnSpc>
                <a:spcPct val="100000"/>
              </a:lnSpc>
              <a:spcBef>
                <a:spcPts val="738"/>
              </a:spcBef>
              <a:spcAft>
                <a:spcPct val="0"/>
              </a:spcAft>
              <a:buClr>
                <a:schemeClr val="tx1">
                  <a:lumMod val="50000"/>
                  <a:lumOff val="50000"/>
                </a:schemeClr>
              </a:buClr>
              <a:buSzTx/>
              <a:buFont typeface="Avenir Next LT Pro" panose="020B0504020202020204" pitchFamily="34" charset="0"/>
              <a:buChar char="−"/>
              <a:tabLst/>
              <a:defRPr sz="1600" kern="1200">
                <a:solidFill>
                  <a:schemeClr val="tx1"/>
                </a:solidFill>
                <a:latin typeface="+mn-lt"/>
                <a:ea typeface="+mn-ea"/>
                <a:cs typeface="+mn-cs"/>
              </a:defRPr>
            </a:lvl4pPr>
            <a:lvl5pPr marL="1438067" indent="-334117" algn="l" rtl="0" eaLnBrk="0" fontAlgn="base" hangingPunct="0">
              <a:spcBef>
                <a:spcPts val="738"/>
              </a:spcBef>
              <a:spcAft>
                <a:spcPct val="0"/>
              </a:spcAft>
              <a:buClr>
                <a:schemeClr val="bg2"/>
              </a:buClr>
              <a:buSzPct val="100000"/>
              <a:buFont typeface="Century Gothic" panose="020B0502020202020204" pitchFamily="34" charset="0"/>
              <a:buChar char="–"/>
              <a:defRPr sz="1969" kern="1200">
                <a:solidFill>
                  <a:schemeClr val="tx1"/>
                </a:solidFill>
                <a:latin typeface="Century Gothic" pitchFamily="34" charset="0"/>
                <a:ea typeface="+mn-ea"/>
                <a:cs typeface="+mn-cs"/>
              </a:defRPr>
            </a:lvl5pPr>
            <a:lvl6pPr marL="3094970"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691"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413"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3135" indent="-281361" algn="l" defTabSz="1125444" rtl="0" eaLnBrk="1" latinLnBrk="0" hangingPunct="1">
              <a:spcBef>
                <a:spcPct val="20000"/>
              </a:spcBef>
              <a:buFont typeface="Arial" pitchFamily="34" charset="0"/>
              <a:buChar char="•"/>
              <a:defRPr sz="2462" kern="1200">
                <a:solidFill>
                  <a:schemeClr val="tx1"/>
                </a:solidFill>
                <a:latin typeface="+mn-lt"/>
                <a:ea typeface="+mn-ea"/>
                <a:cs typeface="+mn-cs"/>
              </a:defRPr>
            </a:lvl9pPr>
          </a:lstStyle>
          <a:p>
            <a:endParaRPr lang="en-GB" sz="2000">
              <a:latin typeface="Sabon Next LT" panose="02000500000000000000" pitchFamily="2" charset="0"/>
            </a:endParaRPr>
          </a:p>
        </p:txBody>
      </p:sp>
      <p:sp>
        <p:nvSpPr>
          <p:cNvPr id="6" name="Content Placeholder 1">
            <a:extLst>
              <a:ext uri="{FF2B5EF4-FFF2-40B4-BE49-F238E27FC236}">
                <a16:creationId xmlns:a16="http://schemas.microsoft.com/office/drawing/2014/main" id="{57157830-8A37-F182-7359-F77EA94DF704}"/>
              </a:ext>
            </a:extLst>
          </p:cNvPr>
          <p:cNvSpPr>
            <a:spLocks noGrp="1"/>
          </p:cNvSpPr>
          <p:nvPr>
            <p:ph idx="1"/>
          </p:nvPr>
        </p:nvSpPr>
        <p:spPr>
          <a:xfrm>
            <a:off x="499798" y="2314475"/>
            <a:ext cx="11068811" cy="2714724"/>
          </a:xfrm>
        </p:spPr>
        <p:txBody>
          <a:bodyPr/>
          <a:lstStyle/>
          <a:p>
            <a:pPr marL="0" indent="0" algn="ctr">
              <a:spcBef>
                <a:spcPts val="0"/>
              </a:spcBef>
              <a:buNone/>
            </a:pPr>
            <a:r>
              <a:rPr lang="en-US">
                <a:latin typeface="Sabon Next LT" panose="02000500000000000000" pitchFamily="2" charset="0"/>
                <a:cs typeface="Sabon Next LT" panose="02000500000000000000" pitchFamily="2" charset="0"/>
              </a:rPr>
              <a:t>The </a:t>
            </a:r>
            <a:r>
              <a:rPr lang="en-US" b="1">
                <a:latin typeface="Sabon Next LT" panose="02000500000000000000" pitchFamily="2" charset="0"/>
                <a:cs typeface="Sabon Next LT" panose="02000500000000000000" pitchFamily="2" charset="0"/>
              </a:rPr>
              <a:t>Insert</a:t>
            </a:r>
            <a:r>
              <a:rPr lang="en-US">
                <a:latin typeface="Sabon Next LT" panose="02000500000000000000" pitchFamily="2" charset="0"/>
                <a:cs typeface="Sabon Next LT" panose="02000500000000000000" pitchFamily="2" charset="0"/>
              </a:rPr>
              <a:t> tab and inserting charts</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Improving Excel’s defaults, 1 – labels and axes</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Improving Excel’s defaults, 2 – title and palette</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Do’s and don’t s of charting</a:t>
            </a:r>
          </a:p>
          <a:p>
            <a:pPr marL="0" indent="0" algn="ctr">
              <a:spcBef>
                <a:spcPts val="0"/>
              </a:spcBef>
              <a:buNone/>
            </a:pPr>
            <a:endParaRPr lang="en-US">
              <a:latin typeface="Sabon Next LT" panose="02000500000000000000" pitchFamily="2" charset="0"/>
              <a:cs typeface="Sabon Next LT" panose="02000500000000000000" pitchFamily="2" charset="0"/>
            </a:endParaRPr>
          </a:p>
          <a:p>
            <a:pPr marL="0" indent="0" algn="ctr">
              <a:spcBef>
                <a:spcPts val="0"/>
              </a:spcBef>
              <a:buNone/>
            </a:pPr>
            <a:r>
              <a:rPr lang="en-US">
                <a:latin typeface="Sabon Next LT" panose="02000500000000000000" pitchFamily="2" charset="0"/>
                <a:cs typeface="Sabon Next LT" panose="02000500000000000000" pitchFamily="2" charset="0"/>
              </a:rPr>
              <a:t>Exercise</a:t>
            </a:r>
          </a:p>
          <a:p>
            <a:pPr marL="0" indent="0" algn="ctr">
              <a:lnSpc>
                <a:spcPct val="150000"/>
              </a:lnSpc>
              <a:spcBef>
                <a:spcPts val="0"/>
              </a:spcBef>
              <a:buNone/>
            </a:pPr>
            <a:endParaRPr lang="en-GB">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04247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2E34CE-4925-A1BD-D9D1-8E49341ABD7D}"/>
              </a:ext>
            </a:extLst>
          </p:cNvPr>
          <p:cNvSpPr>
            <a:spLocks noGrp="1"/>
          </p:cNvSpPr>
          <p:nvPr>
            <p:ph type="ctrTitle"/>
          </p:nvPr>
        </p:nvSpPr>
        <p:spPr/>
        <p:txBody>
          <a:bodyPr/>
          <a:lstStyle/>
          <a:p>
            <a:r>
              <a:rPr lang="en-CA"/>
              <a:t>The </a:t>
            </a:r>
            <a:r>
              <a:rPr lang="en-CA" b="1"/>
              <a:t>INSERT </a:t>
            </a:r>
            <a:r>
              <a:rPr lang="en-CA"/>
              <a:t>tab and inserting charts</a:t>
            </a:r>
            <a:endParaRPr lang="en-US"/>
          </a:p>
        </p:txBody>
      </p:sp>
      <p:pic>
        <p:nvPicPr>
          <p:cNvPr id="4" name="Picture 3">
            <a:extLst>
              <a:ext uri="{FF2B5EF4-FFF2-40B4-BE49-F238E27FC236}">
                <a16:creationId xmlns:a16="http://schemas.microsoft.com/office/drawing/2014/main" id="{13DEF0BB-AED2-1C01-0D00-8050AC2D0CC8}"/>
              </a:ext>
            </a:extLst>
          </p:cNvPr>
          <p:cNvPicPr>
            <a:picLocks noChangeAspect="1"/>
          </p:cNvPicPr>
          <p:nvPr/>
        </p:nvPicPr>
        <p:blipFill>
          <a:blip r:embed="rId3"/>
          <a:stretch>
            <a:fillRect/>
          </a:stretch>
        </p:blipFill>
        <p:spPr>
          <a:xfrm>
            <a:off x="1163623" y="3198367"/>
            <a:ext cx="9582917" cy="1876211"/>
          </a:xfrm>
          <a:prstGeom prst="rect">
            <a:avLst/>
          </a:prstGeom>
        </p:spPr>
      </p:pic>
      <p:sp>
        <p:nvSpPr>
          <p:cNvPr id="5" name="Oval 4">
            <a:extLst>
              <a:ext uri="{FF2B5EF4-FFF2-40B4-BE49-F238E27FC236}">
                <a16:creationId xmlns:a16="http://schemas.microsoft.com/office/drawing/2014/main" id="{72D6536C-80A3-E01B-C58D-60D00C3B791E}"/>
              </a:ext>
            </a:extLst>
          </p:cNvPr>
          <p:cNvSpPr/>
          <p:nvPr/>
        </p:nvSpPr>
        <p:spPr>
          <a:xfrm>
            <a:off x="5955082" y="263226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6" name="Rectangle 5">
            <a:extLst>
              <a:ext uri="{FF2B5EF4-FFF2-40B4-BE49-F238E27FC236}">
                <a16:creationId xmlns:a16="http://schemas.microsoft.com/office/drawing/2014/main" id="{98F35D20-9A2D-E512-85FD-18802356427F}"/>
              </a:ext>
            </a:extLst>
          </p:cNvPr>
          <p:cNvSpPr/>
          <p:nvPr/>
        </p:nvSpPr>
        <p:spPr>
          <a:xfrm>
            <a:off x="2858738" y="3256686"/>
            <a:ext cx="784364" cy="26840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24AA69A-9987-F900-C066-2F4137ACF2C9}"/>
              </a:ext>
            </a:extLst>
          </p:cNvPr>
          <p:cNvSpPr/>
          <p:nvPr/>
        </p:nvSpPr>
        <p:spPr>
          <a:xfrm>
            <a:off x="6019664" y="3559062"/>
            <a:ext cx="3103770" cy="151551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2731493-078F-439A-98C4-1C59BBA43C18}"/>
              </a:ext>
            </a:extLst>
          </p:cNvPr>
          <p:cNvSpPr/>
          <p:nvPr/>
        </p:nvSpPr>
        <p:spPr>
          <a:xfrm>
            <a:off x="2608773" y="2640644"/>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9" name="Oval 8">
            <a:extLst>
              <a:ext uri="{FF2B5EF4-FFF2-40B4-BE49-F238E27FC236}">
                <a16:creationId xmlns:a16="http://schemas.microsoft.com/office/drawing/2014/main" id="{0E731B7C-30E2-E8CB-0B5F-90A182DD5C76}"/>
              </a:ext>
            </a:extLst>
          </p:cNvPr>
          <p:cNvSpPr/>
          <p:nvPr/>
        </p:nvSpPr>
        <p:spPr>
          <a:xfrm>
            <a:off x="1370474" y="1372120"/>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0" name="TextBox 9">
            <a:extLst>
              <a:ext uri="{FF2B5EF4-FFF2-40B4-BE49-F238E27FC236}">
                <a16:creationId xmlns:a16="http://schemas.microsoft.com/office/drawing/2014/main" id="{81A27140-3A4B-D087-BC50-FEB63FC31913}"/>
              </a:ext>
            </a:extLst>
          </p:cNvPr>
          <p:cNvSpPr txBox="1"/>
          <p:nvPr/>
        </p:nvSpPr>
        <p:spPr>
          <a:xfrm>
            <a:off x="1994642" y="1434836"/>
            <a:ext cx="3578224"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Select the data range you want to chart.</a:t>
            </a:r>
          </a:p>
        </p:txBody>
      </p:sp>
      <p:sp>
        <p:nvSpPr>
          <p:cNvPr id="11" name="TextBox 10">
            <a:extLst>
              <a:ext uri="{FF2B5EF4-FFF2-40B4-BE49-F238E27FC236}">
                <a16:creationId xmlns:a16="http://schemas.microsoft.com/office/drawing/2014/main" id="{0DADCE41-D944-0897-6FB7-6B39F868DC9A}"/>
              </a:ext>
            </a:extLst>
          </p:cNvPr>
          <p:cNvSpPr txBox="1"/>
          <p:nvPr/>
        </p:nvSpPr>
        <p:spPr>
          <a:xfrm>
            <a:off x="3176453" y="2669385"/>
            <a:ext cx="1931939"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Click the </a:t>
            </a:r>
            <a:r>
              <a:rPr lang="en-GB" sz="1600" b="1">
                <a:latin typeface="Sabon Next LT" panose="02000500000000000000" pitchFamily="2" charset="0"/>
                <a:cs typeface="Sabon Next LT" panose="02000500000000000000" pitchFamily="2" charset="0"/>
              </a:rPr>
              <a:t>Insert </a:t>
            </a:r>
            <a:r>
              <a:rPr lang="en-GB" sz="1600">
                <a:latin typeface="Sabon Next LT" panose="02000500000000000000" pitchFamily="2" charset="0"/>
                <a:cs typeface="Sabon Next LT" panose="02000500000000000000" pitchFamily="2" charset="0"/>
              </a:rPr>
              <a:t>tab.</a:t>
            </a:r>
          </a:p>
        </p:txBody>
      </p:sp>
      <p:sp>
        <p:nvSpPr>
          <p:cNvPr id="12" name="TextBox 11">
            <a:extLst>
              <a:ext uri="{FF2B5EF4-FFF2-40B4-BE49-F238E27FC236}">
                <a16:creationId xmlns:a16="http://schemas.microsoft.com/office/drawing/2014/main" id="{765EFA35-95C0-2E73-65BC-AEBAB6D5F8D4}"/>
              </a:ext>
            </a:extLst>
          </p:cNvPr>
          <p:cNvSpPr txBox="1"/>
          <p:nvPr/>
        </p:nvSpPr>
        <p:spPr>
          <a:xfrm>
            <a:off x="6492621" y="2666550"/>
            <a:ext cx="3746538" cy="338554"/>
          </a:xfrm>
          <a:prstGeom prst="rect">
            <a:avLst/>
          </a:prstGeom>
          <a:noFill/>
        </p:spPr>
        <p:txBody>
          <a:bodyPr wrap="none" rtlCol="0">
            <a:spAutoFit/>
          </a:bodyPr>
          <a:lstStyle/>
          <a:p>
            <a:r>
              <a:rPr lang="en-GB" sz="1600">
                <a:latin typeface="Sabon Next LT" panose="02000500000000000000" pitchFamily="2" charset="0"/>
                <a:cs typeface="Sabon Next LT" panose="02000500000000000000" pitchFamily="2" charset="0"/>
              </a:rPr>
              <a:t>Choose the type of chart you want to use.</a:t>
            </a:r>
          </a:p>
        </p:txBody>
      </p:sp>
      <p:sp>
        <p:nvSpPr>
          <p:cNvPr id="13" name="Oval 12">
            <a:extLst>
              <a:ext uri="{FF2B5EF4-FFF2-40B4-BE49-F238E27FC236}">
                <a16:creationId xmlns:a16="http://schemas.microsoft.com/office/drawing/2014/main" id="{E0EA5856-D274-3480-0A57-E02B9F68F06E}"/>
              </a:ext>
            </a:extLst>
          </p:cNvPr>
          <p:cNvSpPr/>
          <p:nvPr/>
        </p:nvSpPr>
        <p:spPr>
          <a:xfrm>
            <a:off x="2153738" y="5480968"/>
            <a:ext cx="432048" cy="432048"/>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4</a:t>
            </a:r>
          </a:p>
        </p:txBody>
      </p:sp>
      <p:sp>
        <p:nvSpPr>
          <p:cNvPr id="14" name="TextBox 13">
            <a:extLst>
              <a:ext uri="{FF2B5EF4-FFF2-40B4-BE49-F238E27FC236}">
                <a16:creationId xmlns:a16="http://schemas.microsoft.com/office/drawing/2014/main" id="{8FCA28AA-F49C-7C4B-04D5-56A1EDEDA68E}"/>
              </a:ext>
            </a:extLst>
          </p:cNvPr>
          <p:cNvSpPr txBox="1"/>
          <p:nvPr/>
        </p:nvSpPr>
        <p:spPr>
          <a:xfrm>
            <a:off x="2714722" y="5526980"/>
            <a:ext cx="5836726" cy="338554"/>
          </a:xfrm>
          <a:prstGeom prst="rect">
            <a:avLst/>
          </a:prstGeom>
          <a:noFill/>
        </p:spPr>
        <p:txBody>
          <a:bodyPr wrap="none" lIns="91440" tIns="45720" rIns="91440" bIns="45720" rtlCol="0" anchor="t">
            <a:spAutoFit/>
          </a:bodyPr>
          <a:lstStyle/>
          <a:p>
            <a:r>
              <a:rPr lang="en-GB" sz="1600">
                <a:latin typeface="Sabon Next LT" panose="02000500000000000000" pitchFamily="2" charset="0"/>
                <a:cs typeface="Sabon Next LT" panose="02000500000000000000" pitchFamily="2" charset="0"/>
              </a:rPr>
              <a:t>Alternatively, create a chart in the same worksheet with </a:t>
            </a:r>
            <a:r>
              <a:rPr lang="en-US" sz="1600" b="1">
                <a:latin typeface="Sabon Next LT" panose="02000500000000000000" pitchFamily="2" charset="0"/>
                <a:cs typeface="Sabon Next LT" panose="02000500000000000000" pitchFamily="2" charset="0"/>
              </a:rPr>
              <a:t>ALT + F1</a:t>
            </a:r>
            <a:r>
              <a:rPr lang="en-US" sz="1600">
                <a:latin typeface="Sabon Next LT" panose="02000500000000000000" pitchFamily="2" charset="0"/>
                <a:cs typeface="Sabon Next LT" panose="02000500000000000000" pitchFamily="2" charset="0"/>
              </a:rPr>
              <a:t>.</a:t>
            </a:r>
          </a:p>
        </p:txBody>
      </p:sp>
    </p:spTree>
    <p:extLst>
      <p:ext uri="{BB962C8B-B14F-4D97-AF65-F5344CB8AC3E}">
        <p14:creationId xmlns:p14="http://schemas.microsoft.com/office/powerpoint/2010/main" val="198358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66354B-3373-AF17-14D8-E972B159D845}"/>
              </a:ext>
            </a:extLst>
          </p:cNvPr>
          <p:cNvSpPr>
            <a:spLocks noGrp="1"/>
          </p:cNvSpPr>
          <p:nvPr>
            <p:ph type="ctrTitle"/>
          </p:nvPr>
        </p:nvSpPr>
        <p:spPr/>
        <p:txBody>
          <a:bodyPr/>
          <a:lstStyle/>
          <a:p>
            <a:r>
              <a:rPr lang="en-CA"/>
              <a:t>Improving Excel’s defaults, 1: labels and Axes </a:t>
            </a:r>
            <a:endParaRPr lang="en-US"/>
          </a:p>
        </p:txBody>
      </p:sp>
      <p:pic>
        <p:nvPicPr>
          <p:cNvPr id="4" name="Picture 3">
            <a:extLst>
              <a:ext uri="{FF2B5EF4-FFF2-40B4-BE49-F238E27FC236}">
                <a16:creationId xmlns:a16="http://schemas.microsoft.com/office/drawing/2014/main" id="{9E32DC86-B409-D4CF-79FB-732DB6389179}"/>
              </a:ext>
            </a:extLst>
          </p:cNvPr>
          <p:cNvPicPr>
            <a:picLocks noChangeAspect="1"/>
          </p:cNvPicPr>
          <p:nvPr/>
        </p:nvPicPr>
        <p:blipFill>
          <a:blip r:embed="rId2"/>
          <a:stretch>
            <a:fillRect/>
          </a:stretch>
        </p:blipFill>
        <p:spPr>
          <a:xfrm>
            <a:off x="1230283" y="1332364"/>
            <a:ext cx="9335079" cy="4256876"/>
          </a:xfrm>
          <a:prstGeom prst="rect">
            <a:avLst/>
          </a:prstGeom>
        </p:spPr>
      </p:pic>
      <p:sp>
        <p:nvSpPr>
          <p:cNvPr id="5" name="TextBox 4">
            <a:extLst>
              <a:ext uri="{FF2B5EF4-FFF2-40B4-BE49-F238E27FC236}">
                <a16:creationId xmlns:a16="http://schemas.microsoft.com/office/drawing/2014/main" id="{11483F10-4A87-C066-B86B-B12ED6FA6912}"/>
              </a:ext>
            </a:extLst>
          </p:cNvPr>
          <p:cNvSpPr txBox="1"/>
          <p:nvPr/>
        </p:nvSpPr>
        <p:spPr>
          <a:xfrm>
            <a:off x="1372318" y="3717032"/>
            <a:ext cx="4144562"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Here, the default labels provided by Excel are too far away from the data line.</a:t>
            </a:r>
          </a:p>
        </p:txBody>
      </p:sp>
      <p:sp>
        <p:nvSpPr>
          <p:cNvPr id="6" name="TextBox 5">
            <a:extLst>
              <a:ext uri="{FF2B5EF4-FFF2-40B4-BE49-F238E27FC236}">
                <a16:creationId xmlns:a16="http://schemas.microsoft.com/office/drawing/2014/main" id="{FA414077-2F96-1B99-EC73-46FBE0E76376}"/>
              </a:ext>
            </a:extLst>
          </p:cNvPr>
          <p:cNvSpPr txBox="1"/>
          <p:nvPr/>
        </p:nvSpPr>
        <p:spPr>
          <a:xfrm>
            <a:off x="1372318" y="4847704"/>
            <a:ext cx="4144562"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We can solve this by labelling individual data points.</a:t>
            </a:r>
          </a:p>
        </p:txBody>
      </p:sp>
      <p:sp>
        <p:nvSpPr>
          <p:cNvPr id="7" name="Rectangle 6">
            <a:extLst>
              <a:ext uri="{FF2B5EF4-FFF2-40B4-BE49-F238E27FC236}">
                <a16:creationId xmlns:a16="http://schemas.microsoft.com/office/drawing/2014/main" id="{10B9CCA2-D9CC-D5EA-16AA-08FA08D40195}"/>
              </a:ext>
            </a:extLst>
          </p:cNvPr>
          <p:cNvSpPr/>
          <p:nvPr/>
        </p:nvSpPr>
        <p:spPr>
          <a:xfrm>
            <a:off x="5975595" y="4636094"/>
            <a:ext cx="4400929" cy="74153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54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25BF0C-52CA-A938-ED59-E9383EF5D92C}"/>
              </a:ext>
            </a:extLst>
          </p:cNvPr>
          <p:cNvSpPr>
            <a:spLocks noGrp="1"/>
          </p:cNvSpPr>
          <p:nvPr>
            <p:ph type="ctrTitle"/>
          </p:nvPr>
        </p:nvSpPr>
        <p:spPr/>
        <p:txBody>
          <a:bodyPr/>
          <a:lstStyle/>
          <a:p>
            <a:r>
              <a:rPr lang="en-CA"/>
              <a:t>Improving Excel’s defaults, 1: labels and Axes </a:t>
            </a:r>
            <a:endParaRPr lang="en-US"/>
          </a:p>
        </p:txBody>
      </p:sp>
      <p:pic>
        <p:nvPicPr>
          <p:cNvPr id="4" name="Picture 3">
            <a:extLst>
              <a:ext uri="{FF2B5EF4-FFF2-40B4-BE49-F238E27FC236}">
                <a16:creationId xmlns:a16="http://schemas.microsoft.com/office/drawing/2014/main" id="{C3C1E67A-A22B-2E4B-9F7F-361B714AB73F}"/>
              </a:ext>
            </a:extLst>
          </p:cNvPr>
          <p:cNvPicPr>
            <a:picLocks noChangeAspect="1"/>
          </p:cNvPicPr>
          <p:nvPr/>
        </p:nvPicPr>
        <p:blipFill>
          <a:blip r:embed="rId2"/>
          <a:stretch>
            <a:fillRect/>
          </a:stretch>
        </p:blipFill>
        <p:spPr>
          <a:xfrm>
            <a:off x="1464528" y="1460070"/>
            <a:ext cx="9262944" cy="3792579"/>
          </a:xfrm>
          <a:prstGeom prst="rect">
            <a:avLst/>
          </a:prstGeom>
        </p:spPr>
      </p:pic>
      <p:sp>
        <p:nvSpPr>
          <p:cNvPr id="5" name="TextBox 4">
            <a:extLst>
              <a:ext uri="{FF2B5EF4-FFF2-40B4-BE49-F238E27FC236}">
                <a16:creationId xmlns:a16="http://schemas.microsoft.com/office/drawing/2014/main" id="{B81C4ED5-9D3F-BF67-96BF-6FC043DBB2F1}"/>
              </a:ext>
            </a:extLst>
          </p:cNvPr>
          <p:cNvSpPr txBox="1"/>
          <p:nvPr/>
        </p:nvSpPr>
        <p:spPr>
          <a:xfrm>
            <a:off x="1489240" y="3717032"/>
            <a:ext cx="3960440" cy="646331"/>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Placing and colour makes the connection far clearer.</a:t>
            </a:r>
          </a:p>
        </p:txBody>
      </p:sp>
    </p:spTree>
    <p:extLst>
      <p:ext uri="{BB962C8B-B14F-4D97-AF65-F5344CB8AC3E}">
        <p14:creationId xmlns:p14="http://schemas.microsoft.com/office/powerpoint/2010/main" val="23441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E8B3B5-EE69-929A-0045-259CA821A297}"/>
              </a:ext>
            </a:extLst>
          </p:cNvPr>
          <p:cNvSpPr>
            <a:spLocks noGrp="1"/>
          </p:cNvSpPr>
          <p:nvPr>
            <p:ph type="ctrTitle"/>
          </p:nvPr>
        </p:nvSpPr>
        <p:spPr/>
        <p:txBody>
          <a:bodyPr/>
          <a:lstStyle/>
          <a:p>
            <a:r>
              <a:rPr lang="en-CA"/>
              <a:t>Improving Excel’s defaults, 2: title and Palette</a:t>
            </a:r>
            <a:endParaRPr lang="en-US"/>
          </a:p>
        </p:txBody>
      </p:sp>
      <p:pic>
        <p:nvPicPr>
          <p:cNvPr id="4" name="Picture 3">
            <a:extLst>
              <a:ext uri="{FF2B5EF4-FFF2-40B4-BE49-F238E27FC236}">
                <a16:creationId xmlns:a16="http://schemas.microsoft.com/office/drawing/2014/main" id="{81F8EF29-80D9-5904-C9C0-BD1CDEA64C78}"/>
              </a:ext>
            </a:extLst>
          </p:cNvPr>
          <p:cNvPicPr>
            <a:picLocks noChangeAspect="1"/>
          </p:cNvPicPr>
          <p:nvPr/>
        </p:nvPicPr>
        <p:blipFill>
          <a:blip r:embed="rId3"/>
          <a:stretch>
            <a:fillRect/>
          </a:stretch>
        </p:blipFill>
        <p:spPr>
          <a:xfrm>
            <a:off x="1463143" y="1453673"/>
            <a:ext cx="9265714" cy="3764078"/>
          </a:xfrm>
          <a:prstGeom prst="rect">
            <a:avLst/>
          </a:prstGeom>
        </p:spPr>
      </p:pic>
      <p:sp>
        <p:nvSpPr>
          <p:cNvPr id="5" name="TextBox 4">
            <a:extLst>
              <a:ext uri="{FF2B5EF4-FFF2-40B4-BE49-F238E27FC236}">
                <a16:creationId xmlns:a16="http://schemas.microsoft.com/office/drawing/2014/main" id="{D931A179-A52C-382E-9356-943A04F382FD}"/>
              </a:ext>
            </a:extLst>
          </p:cNvPr>
          <p:cNvSpPr txBox="1"/>
          <p:nvPr/>
        </p:nvSpPr>
        <p:spPr>
          <a:xfrm>
            <a:off x="1492919" y="3717032"/>
            <a:ext cx="3960440" cy="1477328"/>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The default chart title tells us nothing about the chart.</a:t>
            </a:r>
            <a:br>
              <a:rPr lang="en-GB">
                <a:latin typeface="Sabon Next LT" panose="02000500000000000000" pitchFamily="2" charset="0"/>
                <a:cs typeface="Sabon Next LT" panose="02000500000000000000" pitchFamily="2" charset="0"/>
              </a:rPr>
            </a:br>
            <a:br>
              <a:rPr lang="en-GB">
                <a:latin typeface="Sabon Next LT" panose="02000500000000000000" pitchFamily="2" charset="0"/>
                <a:cs typeface="Sabon Next LT" panose="02000500000000000000" pitchFamily="2" charset="0"/>
              </a:rPr>
            </a:br>
            <a:r>
              <a:rPr lang="en-GB">
                <a:latin typeface="Sabon Next LT" panose="02000500000000000000" pitchFamily="2" charset="0"/>
                <a:cs typeface="Sabon Next LT" panose="02000500000000000000" pitchFamily="2" charset="0"/>
              </a:rPr>
              <a:t>We can click on it and manually write in the title, or …</a:t>
            </a:r>
          </a:p>
        </p:txBody>
      </p:sp>
    </p:spTree>
    <p:extLst>
      <p:ext uri="{BB962C8B-B14F-4D97-AF65-F5344CB8AC3E}">
        <p14:creationId xmlns:p14="http://schemas.microsoft.com/office/powerpoint/2010/main" val="304916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E715A-BA82-83BF-914E-08D1020F74D0}"/>
              </a:ext>
            </a:extLst>
          </p:cNvPr>
          <p:cNvSpPr>
            <a:spLocks noGrp="1"/>
          </p:cNvSpPr>
          <p:nvPr>
            <p:ph type="ctrTitle"/>
          </p:nvPr>
        </p:nvSpPr>
        <p:spPr/>
        <p:txBody>
          <a:bodyPr/>
          <a:lstStyle/>
          <a:p>
            <a:r>
              <a:rPr lang="en-CA"/>
              <a:t>Improving Excel’s defaults, 2: title and Palette</a:t>
            </a:r>
            <a:endParaRPr lang="en-US"/>
          </a:p>
        </p:txBody>
      </p:sp>
      <p:pic>
        <p:nvPicPr>
          <p:cNvPr id="4" name="Picture 3">
            <a:extLst>
              <a:ext uri="{FF2B5EF4-FFF2-40B4-BE49-F238E27FC236}">
                <a16:creationId xmlns:a16="http://schemas.microsoft.com/office/drawing/2014/main" id="{01C56B30-B203-A28B-F0B9-4059ABEA7881}"/>
              </a:ext>
            </a:extLst>
          </p:cNvPr>
          <p:cNvPicPr>
            <a:picLocks noChangeAspect="1"/>
          </p:cNvPicPr>
          <p:nvPr/>
        </p:nvPicPr>
        <p:blipFill>
          <a:blip r:embed="rId3"/>
          <a:stretch>
            <a:fillRect/>
          </a:stretch>
        </p:blipFill>
        <p:spPr>
          <a:xfrm>
            <a:off x="1381220" y="1379084"/>
            <a:ext cx="9429560" cy="4243302"/>
          </a:xfrm>
          <a:prstGeom prst="rect">
            <a:avLst/>
          </a:prstGeom>
        </p:spPr>
      </p:pic>
      <p:sp>
        <p:nvSpPr>
          <p:cNvPr id="5" name="TextBox 4">
            <a:extLst>
              <a:ext uri="{FF2B5EF4-FFF2-40B4-BE49-F238E27FC236}">
                <a16:creationId xmlns:a16="http://schemas.microsoft.com/office/drawing/2014/main" id="{3C2A4505-899D-FF60-C9FB-A3A5113A92C4}"/>
              </a:ext>
            </a:extLst>
          </p:cNvPr>
          <p:cNvSpPr txBox="1"/>
          <p:nvPr/>
        </p:nvSpPr>
        <p:spPr>
          <a:xfrm>
            <a:off x="1576036" y="4171354"/>
            <a:ext cx="4027013" cy="1200329"/>
          </a:xfrm>
          <a:prstGeom prst="rect">
            <a:avLst/>
          </a:prstGeom>
          <a:noFill/>
        </p:spPr>
        <p:txBody>
          <a:bodyPr wrap="square" rtlCol="0">
            <a:spAutoFit/>
          </a:bodyPr>
          <a:lstStyle/>
          <a:p>
            <a:r>
              <a:rPr lang="en-GB">
                <a:latin typeface="Sabon Next LT" panose="02000500000000000000" pitchFamily="2" charset="0"/>
                <a:cs typeface="Sabon Next LT" panose="02000500000000000000" pitchFamily="2" charset="0"/>
              </a:rPr>
              <a:t>… use a formula.</a:t>
            </a:r>
            <a:br>
              <a:rPr lang="en-GB">
                <a:latin typeface="Sabon Next LT" panose="02000500000000000000" pitchFamily="2" charset="0"/>
                <a:cs typeface="Sabon Next LT" panose="02000500000000000000" pitchFamily="2" charset="0"/>
              </a:rPr>
            </a:br>
            <a:br>
              <a:rPr lang="en-GB">
                <a:latin typeface="Sabon Next LT" panose="02000500000000000000" pitchFamily="2" charset="0"/>
                <a:cs typeface="Sabon Next LT" panose="02000500000000000000" pitchFamily="2" charset="0"/>
              </a:rPr>
            </a:br>
            <a:r>
              <a:rPr lang="en-GB">
                <a:latin typeface="Sabon Next LT" panose="02000500000000000000" pitchFamily="2" charset="0"/>
                <a:cs typeface="Sabon Next LT" panose="02000500000000000000" pitchFamily="2" charset="0"/>
              </a:rPr>
              <a:t>This method is more flexible and allows the chart to be re-used.</a:t>
            </a:r>
          </a:p>
        </p:txBody>
      </p:sp>
    </p:spTree>
    <p:extLst>
      <p:ext uri="{BB962C8B-B14F-4D97-AF65-F5344CB8AC3E}">
        <p14:creationId xmlns:p14="http://schemas.microsoft.com/office/powerpoint/2010/main" val="236376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A1C4B-BA16-2E46-440F-4309B85A47E8}"/>
              </a:ext>
            </a:extLst>
          </p:cNvPr>
          <p:cNvSpPr>
            <a:spLocks noGrp="1"/>
          </p:cNvSpPr>
          <p:nvPr>
            <p:ph type="ctrTitle"/>
          </p:nvPr>
        </p:nvSpPr>
        <p:spPr/>
        <p:txBody>
          <a:bodyPr/>
          <a:lstStyle/>
          <a:p>
            <a:r>
              <a:rPr lang="en-CA"/>
              <a:t>Dos and Don’ts of charting</a:t>
            </a:r>
            <a:endParaRPr lang="en-US"/>
          </a:p>
        </p:txBody>
      </p:sp>
      <p:sp>
        <p:nvSpPr>
          <p:cNvPr id="4" name="Rectangle 3">
            <a:extLst>
              <a:ext uri="{FF2B5EF4-FFF2-40B4-BE49-F238E27FC236}">
                <a16:creationId xmlns:a16="http://schemas.microsoft.com/office/drawing/2014/main" id="{AE977E3D-B325-5FD0-A844-89A77D9DC05A}"/>
              </a:ext>
            </a:extLst>
          </p:cNvPr>
          <p:cNvSpPr/>
          <p:nvPr/>
        </p:nvSpPr>
        <p:spPr>
          <a:xfrm>
            <a:off x="1555456" y="1457064"/>
            <a:ext cx="3694528" cy="494506"/>
          </a:xfrm>
          <a:prstGeom prst="rect">
            <a:avLst/>
          </a:prstGeom>
          <a:solidFill>
            <a:schemeClr val="accent2"/>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a:ln>
                  <a:noFill/>
                </a:ln>
                <a:solidFill>
                  <a:srgbClr val="FFFFFF"/>
                </a:solidFill>
                <a:effectLst/>
                <a:uLnTx/>
                <a:uFillTx/>
                <a:ea typeface="+mn-ea"/>
                <a:cs typeface="+mn-cs"/>
              </a:rPr>
              <a:t>DO</a:t>
            </a:r>
          </a:p>
        </p:txBody>
      </p:sp>
      <p:sp>
        <p:nvSpPr>
          <p:cNvPr id="5" name="Rectangle 4">
            <a:extLst>
              <a:ext uri="{FF2B5EF4-FFF2-40B4-BE49-F238E27FC236}">
                <a16:creationId xmlns:a16="http://schemas.microsoft.com/office/drawing/2014/main" id="{CFDA30E8-87AD-B723-5627-9092D3980879}"/>
              </a:ext>
            </a:extLst>
          </p:cNvPr>
          <p:cNvSpPr/>
          <p:nvPr/>
        </p:nvSpPr>
        <p:spPr>
          <a:xfrm>
            <a:off x="7038483" y="1457064"/>
            <a:ext cx="3694528" cy="494506"/>
          </a:xfrm>
          <a:prstGeom prst="rect">
            <a:avLst/>
          </a:prstGeom>
          <a:solidFill>
            <a:srgbClr val="D65E00"/>
          </a:solidFill>
          <a:ln w="25400" cap="flat" cmpd="sng" algn="ctr">
            <a:noFill/>
            <a:prstDash val="solid"/>
          </a:ln>
          <a:effectLst/>
        </p:spPr>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300" normalizeH="0" baseline="0" noProof="0">
                <a:ln>
                  <a:noFill/>
                </a:ln>
                <a:solidFill>
                  <a:srgbClr val="FFFFFF"/>
                </a:solidFill>
                <a:effectLst/>
                <a:uLnTx/>
                <a:uFillTx/>
                <a:ea typeface="+mn-ea"/>
                <a:cs typeface="+mn-cs"/>
              </a:rPr>
              <a:t>DON’T</a:t>
            </a:r>
          </a:p>
        </p:txBody>
      </p:sp>
      <p:sp>
        <p:nvSpPr>
          <p:cNvPr id="6" name="TextBox 5">
            <a:extLst>
              <a:ext uri="{FF2B5EF4-FFF2-40B4-BE49-F238E27FC236}">
                <a16:creationId xmlns:a16="http://schemas.microsoft.com/office/drawing/2014/main" id="{B7E374BF-28C4-ED1D-0C09-4CC65985CFE6}"/>
              </a:ext>
            </a:extLst>
          </p:cNvPr>
          <p:cNvSpPr txBox="1"/>
          <p:nvPr/>
        </p:nvSpPr>
        <p:spPr>
          <a:xfrm>
            <a:off x="1458989" y="2237399"/>
            <a:ext cx="4032448"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Keep the number of variables in your chart manageable. If necessary, make 2 charts.</a:t>
            </a:r>
          </a:p>
        </p:txBody>
      </p:sp>
      <p:sp>
        <p:nvSpPr>
          <p:cNvPr id="7" name="TextBox 6">
            <a:extLst>
              <a:ext uri="{FF2B5EF4-FFF2-40B4-BE49-F238E27FC236}">
                <a16:creationId xmlns:a16="http://schemas.microsoft.com/office/drawing/2014/main" id="{066933BC-62A0-6C84-3F33-D3AF8C11B071}"/>
              </a:ext>
            </a:extLst>
          </p:cNvPr>
          <p:cNvSpPr txBox="1"/>
          <p:nvPr/>
        </p:nvSpPr>
        <p:spPr>
          <a:xfrm>
            <a:off x="1458989" y="3439702"/>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Keep key and labels close to the data so the eye does not have to ‘roam’.</a:t>
            </a:r>
          </a:p>
        </p:txBody>
      </p:sp>
      <p:sp>
        <p:nvSpPr>
          <p:cNvPr id="8" name="TextBox 7">
            <a:extLst>
              <a:ext uri="{FF2B5EF4-FFF2-40B4-BE49-F238E27FC236}">
                <a16:creationId xmlns:a16="http://schemas.microsoft.com/office/drawing/2014/main" id="{D5C0D743-6DDD-8C0E-EDA3-753333BF550F}"/>
              </a:ext>
            </a:extLst>
          </p:cNvPr>
          <p:cNvSpPr txBox="1"/>
          <p:nvPr/>
        </p:nvSpPr>
        <p:spPr>
          <a:xfrm>
            <a:off x="1458989" y="4615687"/>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Make titles explain the graph and bring out the key point.</a:t>
            </a:r>
          </a:p>
        </p:txBody>
      </p:sp>
      <p:sp>
        <p:nvSpPr>
          <p:cNvPr id="9" name="TextBox 8">
            <a:extLst>
              <a:ext uri="{FF2B5EF4-FFF2-40B4-BE49-F238E27FC236}">
                <a16:creationId xmlns:a16="http://schemas.microsoft.com/office/drawing/2014/main" id="{C5049BF1-2C2F-13D6-AE30-C5552B3651CD}"/>
              </a:ext>
            </a:extLst>
          </p:cNvPr>
          <p:cNvSpPr txBox="1"/>
          <p:nvPr/>
        </p:nvSpPr>
        <p:spPr>
          <a:xfrm>
            <a:off x="6894467" y="2230543"/>
            <a:ext cx="4032448"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Use the outdated Excel 3D templates.</a:t>
            </a:r>
          </a:p>
        </p:txBody>
      </p:sp>
      <p:sp>
        <p:nvSpPr>
          <p:cNvPr id="10" name="TextBox 9">
            <a:extLst>
              <a:ext uri="{FF2B5EF4-FFF2-40B4-BE49-F238E27FC236}">
                <a16:creationId xmlns:a16="http://schemas.microsoft.com/office/drawing/2014/main" id="{3EB19099-F685-F6DF-1B3F-3CDFED89F1F2}"/>
              </a:ext>
            </a:extLst>
          </p:cNvPr>
          <p:cNvSpPr txBox="1"/>
          <p:nvPr/>
        </p:nvSpPr>
        <p:spPr>
          <a:xfrm>
            <a:off x="6894467" y="3425206"/>
            <a:ext cx="40324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Sabon Next LT" panose="02000500000000000000" pitchFamily="2" charset="0"/>
                <a:cs typeface="Sabon Next LT" panose="02000500000000000000" pitchFamily="2" charset="0"/>
              </a:rPr>
              <a:t>Assume the suggested chart is always the right one for your data.</a:t>
            </a:r>
          </a:p>
        </p:txBody>
      </p:sp>
    </p:spTree>
    <p:extLst>
      <p:ext uri="{BB962C8B-B14F-4D97-AF65-F5344CB8AC3E}">
        <p14:creationId xmlns:p14="http://schemas.microsoft.com/office/powerpoint/2010/main" val="283202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079479"/>
      </p:ext>
    </p:extLst>
  </p:cSld>
  <p:clrMapOvr>
    <a:masterClrMapping/>
  </p:clrMapOvr>
</p:sld>
</file>

<file path=ppt/theme/theme1.xml><?xml version="1.0" encoding="utf-8"?>
<a:theme xmlns:a="http://schemas.openxmlformats.org/drawingml/2006/main" name="Date holder">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E34B83C9-B328-3141-973B-A9B724C06678}"/>
    </a:ext>
  </a:extLst>
</a:theme>
</file>

<file path=ppt/theme/theme2.xml><?xml version="1.0" encoding="utf-8"?>
<a:theme xmlns:a="http://schemas.openxmlformats.org/drawingml/2006/main" name="AD 1">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Alpha Development (Century Gothic) 201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6C33FCEC-C402-0447-8512-A69FEF01A6D6}"/>
    </a:ext>
  </a:extLst>
</a:theme>
</file>

<file path=ppt/theme/theme3.xml><?xml version="1.0" encoding="utf-8"?>
<a:theme xmlns:a="http://schemas.openxmlformats.org/drawingml/2006/main" name="AD 2">
  <a:themeElements>
    <a:clrScheme name="Leadership Template">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962F8307-3F60-E247-97DE-8A7EC283C067}"/>
    </a:ext>
  </a:extLst>
</a:theme>
</file>

<file path=ppt/theme/theme4.xml><?xml version="1.0" encoding="utf-8"?>
<a:theme xmlns:a="http://schemas.openxmlformats.org/drawingml/2006/main" name="AD 3">
  <a:themeElements>
    <a:clrScheme name="Custom 2">
      <a:dk1>
        <a:srgbClr val="424242"/>
      </a:dk1>
      <a:lt1>
        <a:srgbClr val="FFFFFF"/>
      </a:lt1>
      <a:dk2>
        <a:srgbClr val="002573"/>
      </a:dk2>
      <a:lt2>
        <a:srgbClr val="8B949B"/>
      </a:lt2>
      <a:accent1>
        <a:srgbClr val="175F5E"/>
      </a:accent1>
      <a:accent2>
        <a:srgbClr val="137199"/>
      </a:accent2>
      <a:accent3>
        <a:srgbClr val="002573"/>
      </a:accent3>
      <a:accent4>
        <a:srgbClr val="E97100"/>
      </a:accent4>
      <a:accent5>
        <a:srgbClr val="F7C308"/>
      </a:accent5>
      <a:accent6>
        <a:srgbClr val="F12E6B"/>
      </a:accent6>
      <a:hlink>
        <a:srgbClr val="137199"/>
      </a:hlink>
      <a:folHlink>
        <a:srgbClr val="8B94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adership template 2021" id="{B2089DAE-68EA-C046-A74E-6153D137070C}" vid="{25FE985F-C0E1-8046-A5E9-373C5BBB57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059fecdb-ee26-4135-81c8-712a955c51df">
      <UserInfo>
        <DisplayName/>
        <AccountId xsi:nil="true"/>
        <AccountType/>
      </UserInfo>
    </SharedWithUsers>
    <MediaLengthInSeconds xmlns="26d2fa48-a9bb-4686-8122-5406e5c0c038" xsi:nil="true"/>
    <TaxCatchAll xmlns="059fecdb-ee26-4135-81c8-712a955c51df" xsi:nil="true"/>
    <lcf76f155ced4ddcb4097134ff3c332f xmlns="26d2fa48-a9bb-4686-8122-5406e5c0c03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5553BD9181624686A68F63ABB446DF" ma:contentTypeVersion="21" ma:contentTypeDescription="Create a new document." ma:contentTypeScope="" ma:versionID="ee33f439afe5f713e430bc419b9183ba">
  <xsd:schema xmlns:xsd="http://www.w3.org/2001/XMLSchema" xmlns:xs="http://www.w3.org/2001/XMLSchema" xmlns:p="http://schemas.microsoft.com/office/2006/metadata/properties" xmlns:ns1="http://schemas.microsoft.com/sharepoint/v3" xmlns:ns2="26d2fa48-a9bb-4686-8122-5406e5c0c038" xmlns:ns3="059fecdb-ee26-4135-81c8-712a955c51df" targetNamespace="http://schemas.microsoft.com/office/2006/metadata/properties" ma:root="true" ma:fieldsID="8a55f4bd9fbe5a9e1352735377af3810" ns1:_="" ns2:_="" ns3:_="">
    <xsd:import namespace="http://schemas.microsoft.com/sharepoint/v3"/>
    <xsd:import namespace="26d2fa48-a9bb-4686-8122-5406e5c0c038"/>
    <xsd:import namespace="059fecdb-ee26-4135-81c8-712a955c51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d2fa48-a9bb-4686-8122-5406e5c0c0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524ab15-2588-42b2-9fa8-efec336df72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9fecdb-ee26-4135-81c8-712a955c51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51f1491-6acf-4107-a370-7835031dc742}" ma:internalName="TaxCatchAll" ma:showField="CatchAllData" ma:web="059fecdb-ee26-4135-81c8-712a955c51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A0C221-ED51-492D-BD1E-8BBBA6B11909}">
  <ds:schemaRefs>
    <ds:schemaRef ds:uri="059fecdb-ee26-4135-81c8-712a955c51df"/>
    <ds:schemaRef ds:uri="26d2fa48-a9bb-4686-8122-5406e5c0c03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FF8429F-08F2-4BBA-8192-EAEF9A6683E4}">
  <ds:schemaRefs>
    <ds:schemaRef ds:uri="http://schemas.microsoft.com/sharepoint/v3/contenttype/forms"/>
  </ds:schemaRefs>
</ds:datastoreItem>
</file>

<file path=customXml/itemProps3.xml><?xml version="1.0" encoding="utf-8"?>
<ds:datastoreItem xmlns:ds="http://schemas.openxmlformats.org/officeDocument/2006/customXml" ds:itemID="{CA901BEF-53D1-4C58-8C76-C458313CED30}">
  <ds:schemaRefs>
    <ds:schemaRef ds:uri="059fecdb-ee26-4135-81c8-712a955c51df"/>
    <ds:schemaRef ds:uri="26d2fa48-a9bb-4686-8122-5406e5c0c0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Date holder</Template>
  <TotalTime>0</TotalTime>
  <Words>936</Words>
  <Application>Microsoft Macintosh PowerPoint</Application>
  <PresentationFormat>Widescreen</PresentationFormat>
  <Paragraphs>85</Paragraphs>
  <Slides>9</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Avenir Next LT Pro</vt:lpstr>
      <vt:lpstr>Calibri</vt:lpstr>
      <vt:lpstr>Century Gothic</vt:lpstr>
      <vt:lpstr>Sabon Next LT</vt:lpstr>
      <vt:lpstr>Wingdings</vt:lpstr>
      <vt:lpstr>Date holder</vt:lpstr>
      <vt:lpstr>AD 1</vt:lpstr>
      <vt:lpstr>AD 2</vt:lpstr>
      <vt:lpstr>AD 3</vt:lpstr>
      <vt:lpstr>PowerPoint Presentation</vt:lpstr>
      <vt:lpstr>Agenda </vt:lpstr>
      <vt:lpstr>The INSERT tab and inserting charts</vt:lpstr>
      <vt:lpstr>Improving Excel’s defaults, 1: labels and Axes </vt:lpstr>
      <vt:lpstr>Improving Excel’s defaults, 1: labels and Axes </vt:lpstr>
      <vt:lpstr>Improving Excel’s defaults, 2: title and Palette</vt:lpstr>
      <vt:lpstr>Improving Excel’s defaults, 2: title and Palette</vt:lpstr>
      <vt:lpstr>Dos and Don’ts of charting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Chandler</dc:creator>
  <cp:lastModifiedBy>Abbie Thompson</cp:lastModifiedBy>
  <cp:revision>3</cp:revision>
  <cp:lastPrinted>2015-03-16T15:03:50Z</cp:lastPrinted>
  <dcterms:created xsi:type="dcterms:W3CDTF">2021-10-18T15:46:15Z</dcterms:created>
  <dcterms:modified xsi:type="dcterms:W3CDTF">2023-11-30T16:44:12Z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0x010100265553BD9181624686A68F63ABB446DF</vt:lpwstr>
  </property>
  <property fmtid="{D5CDD505-2E9C-101B-9397-08002B2CF9AE}" pid="3" name="Order">
    <vt:r8>44076300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