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 id="2147483796" r:id="rId5"/>
    <p:sldMasterId id="2147483802" r:id="rId6"/>
    <p:sldMasterId id="2147483805" r:id="rId7"/>
  </p:sldMasterIdLst>
  <p:notesMasterIdLst>
    <p:notesMasterId r:id="rId16"/>
  </p:notesMasterIdLst>
  <p:handoutMasterIdLst>
    <p:handoutMasterId r:id="rId17"/>
  </p:handoutMasterIdLst>
  <p:sldIdLst>
    <p:sldId id="4566" r:id="rId8"/>
    <p:sldId id="4625" r:id="rId9"/>
    <p:sldId id="4626" r:id="rId10"/>
    <p:sldId id="4627" r:id="rId11"/>
    <p:sldId id="4628" r:id="rId12"/>
    <p:sldId id="4629" r:id="rId13"/>
    <p:sldId id="4630" r:id="rId14"/>
    <p:sldId id="4624"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4020" userDrawn="1">
          <p15:clr>
            <a:srgbClr val="A4A3A4"/>
          </p15:clr>
        </p15:guide>
        <p15:guide id="7" pos="7605" userDrawn="1">
          <p15:clr>
            <a:srgbClr val="A4A3A4"/>
          </p15:clr>
        </p15:guide>
        <p15:guide id="9" pos="6244" userDrawn="1">
          <p15:clr>
            <a:srgbClr val="A4A3A4"/>
          </p15:clr>
        </p15:guide>
        <p15:guide id="10" orient="horz" pos="3725" userDrawn="1">
          <p15:clr>
            <a:srgbClr val="A4A3A4"/>
          </p15:clr>
        </p15:guide>
        <p15:guide id="13"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3552"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5E1"/>
    <a:srgbClr val="000000"/>
    <a:srgbClr val="F3F8FA"/>
    <a:srgbClr val="FFFFFF"/>
    <a:srgbClr val="E97100"/>
    <a:srgbClr val="FFC690"/>
    <a:srgbClr val="C0F0EF"/>
    <a:srgbClr val="175F5E"/>
    <a:srgbClr val="F3F7F7"/>
    <a:srgbClr val="B0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1A79E2-F013-4EB1-897A-8B6909AE47F8}" v="7" dt="2023-10-27T01:43:02.7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34" autoAdjust="0"/>
  </p:normalViewPr>
  <p:slideViewPr>
    <p:cSldViewPr snapToGrid="0">
      <p:cViewPr varScale="1">
        <p:scale>
          <a:sx n="121" d="100"/>
          <a:sy n="121" d="100"/>
        </p:scale>
        <p:origin x="720" y="184"/>
      </p:cViewPr>
      <p:guideLst>
        <p:guide pos="3840"/>
        <p:guide orient="horz" pos="4020"/>
        <p:guide pos="7605"/>
        <p:guide pos="6244"/>
        <p:guide orient="horz" pos="3725"/>
        <p:guide orient="horz" pos="2160"/>
      </p:guideLst>
    </p:cSldViewPr>
  </p:slideViewPr>
  <p:outlineViewPr>
    <p:cViewPr>
      <p:scale>
        <a:sx n="33" d="100"/>
        <a:sy n="33" d="100"/>
      </p:scale>
      <p:origin x="0" y="-5076"/>
    </p:cViewPr>
  </p:outlineViewPr>
  <p:notesTextViewPr>
    <p:cViewPr>
      <p:scale>
        <a:sx n="90" d="100"/>
        <a:sy n="90" d="100"/>
      </p:scale>
      <p:origin x="0" y="0"/>
    </p:cViewPr>
  </p:notesTextViewPr>
  <p:sorterViewPr>
    <p:cViewPr varScale="1">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ctor Payne" userId="0979333d-9366-42b3-911c-e540675135ec" providerId="ADAL" clId="{7BDEAACB-9AAB-41E7-836E-4F9C27504ED6}"/>
    <pc:docChg chg="custSel modSld modMainMaster">
      <pc:chgData name="Hector Payne" userId="0979333d-9366-42b3-911c-e540675135ec" providerId="ADAL" clId="{7BDEAACB-9AAB-41E7-836E-4F9C27504ED6}" dt="2023-10-26T10:31:14.958" v="8" actId="20577"/>
      <pc:docMkLst>
        <pc:docMk/>
      </pc:docMkLst>
      <pc:sldChg chg="modSp mod">
        <pc:chgData name="Hector Payne" userId="0979333d-9366-42b3-911c-e540675135ec" providerId="ADAL" clId="{7BDEAACB-9AAB-41E7-836E-4F9C27504ED6}" dt="2023-10-26T10:31:14.958" v="8" actId="20577"/>
        <pc:sldMkLst>
          <pc:docMk/>
          <pc:sldMk cId="3329370280" sldId="4566"/>
        </pc:sldMkLst>
        <pc:spChg chg="mod">
          <ac:chgData name="Hector Payne" userId="0979333d-9366-42b3-911c-e540675135ec" providerId="ADAL" clId="{7BDEAACB-9AAB-41E7-836E-4F9C27504ED6}" dt="2023-10-26T10:31:14.958" v="8" actId="20577"/>
          <ac:spMkLst>
            <pc:docMk/>
            <pc:sldMk cId="3329370280" sldId="4566"/>
            <ac:spMk id="2" creationId="{2A5EF40C-D7EC-AC4B-942B-991478A7DA54}"/>
          </ac:spMkLst>
        </pc:spChg>
        <pc:spChg chg="mod">
          <ac:chgData name="Hector Payne" userId="0979333d-9366-42b3-911c-e540675135ec" providerId="ADAL" clId="{7BDEAACB-9AAB-41E7-836E-4F9C27504ED6}" dt="2023-10-26T10:30:36.019" v="5" actId="20577"/>
          <ac:spMkLst>
            <pc:docMk/>
            <pc:sldMk cId="3329370280" sldId="4566"/>
            <ac:spMk id="8" creationId="{A14E3CDB-503D-2795-52EA-B747FF8C7081}"/>
          </ac:spMkLst>
        </pc:spChg>
        <pc:spChg chg="mod">
          <ac:chgData name="Hector Payne" userId="0979333d-9366-42b3-911c-e540675135ec" providerId="ADAL" clId="{7BDEAACB-9AAB-41E7-836E-4F9C27504ED6}" dt="2023-10-26T10:30:57.745" v="7" actId="20577"/>
          <ac:spMkLst>
            <pc:docMk/>
            <pc:sldMk cId="3329370280" sldId="4566"/>
            <ac:spMk id="9" creationId="{FF8EAD0D-2A3C-D645-FAAC-9E7290B00AF8}"/>
          </ac:spMkLst>
        </pc:spChg>
      </pc:sldChg>
      <pc:sldMasterChg chg="delSp mod">
        <pc:chgData name="Hector Payne" userId="0979333d-9366-42b3-911c-e540675135ec" providerId="ADAL" clId="{7BDEAACB-9AAB-41E7-836E-4F9C27504ED6}" dt="2023-10-26T10:30:23.827" v="0" actId="478"/>
        <pc:sldMasterMkLst>
          <pc:docMk/>
          <pc:sldMasterMk cId="0" sldId="2147483791"/>
        </pc:sldMasterMkLst>
        <pc:picChg chg="del">
          <ac:chgData name="Hector Payne" userId="0979333d-9366-42b3-911c-e540675135ec" providerId="ADAL" clId="{7BDEAACB-9AAB-41E7-836E-4F9C27504ED6}" dt="2023-10-26T10:30:23.827" v="0" actId="478"/>
          <ac:picMkLst>
            <pc:docMk/>
            <pc:sldMasterMk cId="0" sldId="2147483791"/>
            <ac:picMk id="17" creationId="{18DAD649-74AD-6804-37B2-658880A14D04}"/>
          </ac:picMkLst>
        </pc:picChg>
      </pc:sldMasterChg>
      <pc:sldMasterChg chg="modSp mod">
        <pc:chgData name="Hector Payne" userId="0979333d-9366-42b3-911c-e540675135ec" providerId="ADAL" clId="{7BDEAACB-9AAB-41E7-836E-4F9C27504ED6}" dt="2023-10-26T10:30:27.388" v="2" actId="20577"/>
        <pc:sldMasterMkLst>
          <pc:docMk/>
          <pc:sldMasterMk cId="0" sldId="2147483796"/>
        </pc:sldMasterMkLst>
        <pc:spChg chg="mod">
          <ac:chgData name="Hector Payne" userId="0979333d-9366-42b3-911c-e540675135ec" providerId="ADAL" clId="{7BDEAACB-9AAB-41E7-836E-4F9C27504ED6}" dt="2023-10-26T10:30:27.388" v="2" actId="20577"/>
          <ac:spMkLst>
            <pc:docMk/>
            <pc:sldMasterMk cId="0" sldId="2147483796"/>
            <ac:spMk id="2" creationId="{0F2DBFC9-F946-49A6-AB17-B30913C7BCF0}"/>
          </ac:spMkLst>
        </pc:spChg>
      </pc:sldMasterChg>
    </pc:docChg>
  </pc:docChgLst>
  <pc:docChgLst>
    <pc:chgData name="Tzyy Ong" userId="4e42200c-9974-43c7-991d-a56060a6dffe" providerId="ADAL" clId="{671A79E2-F013-4EB1-897A-8B6909AE47F8}"/>
    <pc:docChg chg="custSel modSld modMainMaster">
      <pc:chgData name="Tzyy Ong" userId="4e42200c-9974-43c7-991d-a56060a6dffe" providerId="ADAL" clId="{671A79E2-F013-4EB1-897A-8B6909AE47F8}" dt="2023-10-27T01:43:06.016" v="15" actId="1076"/>
      <pc:docMkLst>
        <pc:docMk/>
      </pc:docMkLst>
      <pc:sldChg chg="modSp mod chgLayout">
        <pc:chgData name="Tzyy Ong" userId="4e42200c-9974-43c7-991d-a56060a6dffe" providerId="ADAL" clId="{671A79E2-F013-4EB1-897A-8B6909AE47F8}" dt="2023-10-27T01:43:06.016" v="15" actId="1076"/>
        <pc:sldMkLst>
          <pc:docMk/>
          <pc:sldMk cId="3329370280" sldId="4566"/>
        </pc:sldMkLst>
        <pc:spChg chg="mod ord">
          <ac:chgData name="Tzyy Ong" userId="4e42200c-9974-43c7-991d-a56060a6dffe" providerId="ADAL" clId="{671A79E2-F013-4EB1-897A-8B6909AE47F8}" dt="2023-10-27T01:42:59.806" v="13" actId="700"/>
          <ac:spMkLst>
            <pc:docMk/>
            <pc:sldMk cId="3329370280" sldId="4566"/>
            <ac:spMk id="2" creationId="{2A5EF40C-D7EC-AC4B-942B-991478A7DA54}"/>
          </ac:spMkLst>
        </pc:spChg>
        <pc:spChg chg="mod ord">
          <ac:chgData name="Tzyy Ong" userId="4e42200c-9974-43c7-991d-a56060a6dffe" providerId="ADAL" clId="{671A79E2-F013-4EB1-897A-8B6909AE47F8}" dt="2023-10-27T01:42:59.806" v="13" actId="700"/>
          <ac:spMkLst>
            <pc:docMk/>
            <pc:sldMk cId="3329370280" sldId="4566"/>
            <ac:spMk id="8" creationId="{A14E3CDB-503D-2795-52EA-B747FF8C7081}"/>
          </ac:spMkLst>
        </pc:spChg>
        <pc:spChg chg="mod ord">
          <ac:chgData name="Tzyy Ong" userId="4e42200c-9974-43c7-991d-a56060a6dffe" providerId="ADAL" clId="{671A79E2-F013-4EB1-897A-8B6909AE47F8}" dt="2023-10-27T01:43:02.743" v="14"/>
          <ac:spMkLst>
            <pc:docMk/>
            <pc:sldMk cId="3329370280" sldId="4566"/>
            <ac:spMk id="9" creationId="{FF8EAD0D-2A3C-D645-FAAC-9E7290B00AF8}"/>
          </ac:spMkLst>
        </pc:spChg>
        <pc:picChg chg="mod">
          <ac:chgData name="Tzyy Ong" userId="4e42200c-9974-43c7-991d-a56060a6dffe" providerId="ADAL" clId="{671A79E2-F013-4EB1-897A-8B6909AE47F8}" dt="2023-10-27T01:43:06.016" v="15" actId="1076"/>
          <ac:picMkLst>
            <pc:docMk/>
            <pc:sldMk cId="3329370280" sldId="4566"/>
            <ac:picMk id="5" creationId="{F52143A6-7198-5804-7E4C-7DE27B9992A8}"/>
          </ac:picMkLst>
        </pc:picChg>
      </pc:sldChg>
      <pc:sldMasterChg chg="addSp delSp modSp mod">
        <pc:chgData name="Tzyy Ong" userId="4e42200c-9974-43c7-991d-a56060a6dffe" providerId="ADAL" clId="{671A79E2-F013-4EB1-897A-8B6909AE47F8}" dt="2023-10-27T01:42:47.104" v="12" actId="167"/>
        <pc:sldMasterMkLst>
          <pc:docMk/>
          <pc:sldMasterMk cId="0" sldId="2147483791"/>
        </pc:sldMasterMkLst>
        <pc:spChg chg="ord">
          <ac:chgData name="Tzyy Ong" userId="4e42200c-9974-43c7-991d-a56060a6dffe" providerId="ADAL" clId="{671A79E2-F013-4EB1-897A-8B6909AE47F8}" dt="2023-10-27T01:42:47.104" v="12" actId="167"/>
          <ac:spMkLst>
            <pc:docMk/>
            <pc:sldMasterMk cId="0" sldId="2147483791"/>
            <ac:spMk id="9" creationId="{6E2DF689-D51F-4F3B-92E0-1782B2DDC24F}"/>
          </ac:spMkLst>
        </pc:spChg>
        <pc:picChg chg="add del mod">
          <ac:chgData name="Tzyy Ong" userId="4e42200c-9974-43c7-991d-a56060a6dffe" providerId="ADAL" clId="{671A79E2-F013-4EB1-897A-8B6909AE47F8}" dt="2023-10-27T01:42:27.810" v="3" actId="478"/>
          <ac:picMkLst>
            <pc:docMk/>
            <pc:sldMasterMk cId="0" sldId="2147483791"/>
            <ac:picMk id="2" creationId="{9467B599-8209-362F-14C2-778A23015B5E}"/>
          </ac:picMkLst>
        </pc:picChg>
        <pc:picChg chg="add mod">
          <ac:chgData name="Tzyy Ong" userId="4e42200c-9974-43c7-991d-a56060a6dffe" providerId="ADAL" clId="{671A79E2-F013-4EB1-897A-8B6909AE47F8}" dt="2023-10-27T01:42:26.262" v="2"/>
          <ac:picMkLst>
            <pc:docMk/>
            <pc:sldMasterMk cId="0" sldId="2147483791"/>
            <ac:picMk id="3" creationId="{D48D642A-C117-443B-8CA0-4ED3AE01953D}"/>
          </ac:picMkLst>
        </pc:picChg>
        <pc:picChg chg="add mod">
          <ac:chgData name="Tzyy Ong" userId="4e42200c-9974-43c7-991d-a56060a6dffe" providerId="ADAL" clId="{671A79E2-F013-4EB1-897A-8B6909AE47F8}" dt="2023-10-27T01:42:26.262" v="2"/>
          <ac:picMkLst>
            <pc:docMk/>
            <pc:sldMasterMk cId="0" sldId="2147483791"/>
            <ac:picMk id="5" creationId="{B2B868FD-BCEA-6575-5CB1-8AB6F5A869DE}"/>
          </ac:picMkLst>
        </pc:picChg>
        <pc:picChg chg="del">
          <ac:chgData name="Tzyy Ong" userId="4e42200c-9974-43c7-991d-a56060a6dffe" providerId="ADAL" clId="{671A79E2-F013-4EB1-897A-8B6909AE47F8}" dt="2023-10-27T01:42:25.177" v="1" actId="478"/>
          <ac:picMkLst>
            <pc:docMk/>
            <pc:sldMasterMk cId="0" sldId="2147483791"/>
            <ac:picMk id="15" creationId="{FD3D07BF-AA98-A5E9-D4AD-E9F2F4024DB9}"/>
          </ac:picMkLst>
        </pc:picChg>
        <pc:cxnChg chg="add mod">
          <ac:chgData name="Tzyy Ong" userId="4e42200c-9974-43c7-991d-a56060a6dffe" providerId="ADAL" clId="{671A79E2-F013-4EB1-897A-8B6909AE47F8}" dt="2023-10-27T01:42:26.262" v="2"/>
          <ac:cxnSpMkLst>
            <pc:docMk/>
            <pc:sldMasterMk cId="0" sldId="2147483791"/>
            <ac:cxnSpMk id="4" creationId="{8BA634A1-AA39-057C-DEA5-36BC7AF8989E}"/>
          </ac:cxnSpMkLst>
        </pc:cxnChg>
        <pc:cxnChg chg="del">
          <ac:chgData name="Tzyy Ong" userId="4e42200c-9974-43c7-991d-a56060a6dffe" providerId="ADAL" clId="{671A79E2-F013-4EB1-897A-8B6909AE47F8}" dt="2023-10-27T01:42:25.177" v="1" actId="478"/>
          <ac:cxnSpMkLst>
            <pc:docMk/>
            <pc:sldMasterMk cId="0" sldId="2147483791"/>
            <ac:cxnSpMk id="16" creationId="{72BF4351-E507-F951-934D-6F1AD3055EDD}"/>
          </ac:cxnSpMkLst>
        </pc:cxnChg>
      </pc:sldMasterChg>
      <pc:sldMasterChg chg="addSp delSp modSp mod modSldLayout sldLayoutOrd">
        <pc:chgData name="Tzyy Ong" userId="4e42200c-9974-43c7-991d-a56060a6dffe" providerId="ADAL" clId="{671A79E2-F013-4EB1-897A-8B6909AE47F8}" dt="2023-10-27T01:42:37.748" v="8" actId="20578"/>
        <pc:sldMasterMkLst>
          <pc:docMk/>
          <pc:sldMasterMk cId="0" sldId="2147483802"/>
        </pc:sldMasterMkLst>
        <pc:picChg chg="add del mod">
          <ac:chgData name="Tzyy Ong" userId="4e42200c-9974-43c7-991d-a56060a6dffe" providerId="ADAL" clId="{671A79E2-F013-4EB1-897A-8B6909AE47F8}" dt="2023-10-27T01:42:34.321" v="7" actId="478"/>
          <ac:picMkLst>
            <pc:docMk/>
            <pc:sldMasterMk cId="0" sldId="2147483802"/>
            <ac:picMk id="2" creationId="{5A8FF035-32B9-75FF-D7E7-D6CB65CBE2FD}"/>
          </ac:picMkLst>
        </pc:picChg>
        <pc:picChg chg="add mod">
          <ac:chgData name="Tzyy Ong" userId="4e42200c-9974-43c7-991d-a56060a6dffe" providerId="ADAL" clId="{671A79E2-F013-4EB1-897A-8B6909AE47F8}" dt="2023-10-27T01:42:32.960" v="6"/>
          <ac:picMkLst>
            <pc:docMk/>
            <pc:sldMasterMk cId="0" sldId="2147483802"/>
            <ac:picMk id="3" creationId="{38E85AB4-394A-0E87-E29C-C3FD3D9F82FC}"/>
          </ac:picMkLst>
        </pc:picChg>
        <pc:picChg chg="add mod">
          <ac:chgData name="Tzyy Ong" userId="4e42200c-9974-43c7-991d-a56060a6dffe" providerId="ADAL" clId="{671A79E2-F013-4EB1-897A-8B6909AE47F8}" dt="2023-10-27T01:42:32.960" v="6"/>
          <ac:picMkLst>
            <pc:docMk/>
            <pc:sldMasterMk cId="0" sldId="2147483802"/>
            <ac:picMk id="5" creationId="{72CFE3C4-C55B-60B2-6297-0BFF35DA646E}"/>
          </ac:picMkLst>
        </pc:picChg>
        <pc:picChg chg="del">
          <ac:chgData name="Tzyy Ong" userId="4e42200c-9974-43c7-991d-a56060a6dffe" providerId="ADAL" clId="{671A79E2-F013-4EB1-897A-8B6909AE47F8}" dt="2023-10-27T01:42:31.936" v="5" actId="478"/>
          <ac:picMkLst>
            <pc:docMk/>
            <pc:sldMasterMk cId="0" sldId="2147483802"/>
            <ac:picMk id="6" creationId="{8F0AFB73-1C55-9085-9D17-96075B669C71}"/>
          </ac:picMkLst>
        </pc:picChg>
        <pc:picChg chg="del">
          <ac:chgData name="Tzyy Ong" userId="4e42200c-9974-43c7-991d-a56060a6dffe" providerId="ADAL" clId="{671A79E2-F013-4EB1-897A-8B6909AE47F8}" dt="2023-10-27T01:42:31.936" v="5" actId="478"/>
          <ac:picMkLst>
            <pc:docMk/>
            <pc:sldMasterMk cId="0" sldId="2147483802"/>
            <ac:picMk id="8" creationId="{D87134D5-DEBB-B67B-84B3-64D4395A376D}"/>
          </ac:picMkLst>
        </pc:picChg>
        <pc:cxnChg chg="add mod">
          <ac:chgData name="Tzyy Ong" userId="4e42200c-9974-43c7-991d-a56060a6dffe" providerId="ADAL" clId="{671A79E2-F013-4EB1-897A-8B6909AE47F8}" dt="2023-10-27T01:42:32.960" v="6"/>
          <ac:cxnSpMkLst>
            <pc:docMk/>
            <pc:sldMasterMk cId="0" sldId="2147483802"/>
            <ac:cxnSpMk id="4" creationId="{16BC86FC-F902-A973-376A-F58A4B4B4FF5}"/>
          </ac:cxnSpMkLst>
        </pc:cxnChg>
        <pc:cxnChg chg="del">
          <ac:chgData name="Tzyy Ong" userId="4e42200c-9974-43c7-991d-a56060a6dffe" providerId="ADAL" clId="{671A79E2-F013-4EB1-897A-8B6909AE47F8}" dt="2023-10-27T01:42:31.936" v="5" actId="478"/>
          <ac:cxnSpMkLst>
            <pc:docMk/>
            <pc:sldMasterMk cId="0" sldId="2147483802"/>
            <ac:cxnSpMk id="7" creationId="{7FD96C3C-FB1A-AAA9-A525-1A78DBC697EB}"/>
          </ac:cxnSpMkLst>
        </pc:cxnChg>
        <pc:sldLayoutChg chg="ord">
          <pc:chgData name="Tzyy Ong" userId="4e42200c-9974-43c7-991d-a56060a6dffe" providerId="ADAL" clId="{671A79E2-F013-4EB1-897A-8B6909AE47F8}" dt="2023-10-27T01:42:37.748" v="8" actId="20578"/>
          <pc:sldLayoutMkLst>
            <pc:docMk/>
            <pc:sldMasterMk cId="0" sldId="2147483802"/>
            <pc:sldLayoutMk cId="3082651419" sldId="2147483889"/>
          </pc:sldLayoutMkLst>
        </pc:sldLayoutChg>
      </pc:sldMasterChg>
      <pc:sldMasterChg chg="addSp delSp modSp">
        <pc:chgData name="Tzyy Ong" userId="4e42200c-9974-43c7-991d-a56060a6dffe" providerId="ADAL" clId="{671A79E2-F013-4EB1-897A-8B6909AE47F8}" dt="2023-10-27T01:42:40.509" v="11" actId="478"/>
        <pc:sldMasterMkLst>
          <pc:docMk/>
          <pc:sldMasterMk cId="0" sldId="2147483805"/>
        </pc:sldMasterMkLst>
        <pc:picChg chg="add mod">
          <ac:chgData name="Tzyy Ong" userId="4e42200c-9974-43c7-991d-a56060a6dffe" providerId="ADAL" clId="{671A79E2-F013-4EB1-897A-8B6909AE47F8}" dt="2023-10-27T01:42:39.229" v="10"/>
          <ac:picMkLst>
            <pc:docMk/>
            <pc:sldMasterMk cId="0" sldId="2147483805"/>
            <ac:picMk id="2" creationId="{8A71615C-AF44-6AD5-5B59-DF5AAE72F00E}"/>
          </ac:picMkLst>
        </pc:picChg>
        <pc:picChg chg="add del mod">
          <ac:chgData name="Tzyy Ong" userId="4e42200c-9974-43c7-991d-a56060a6dffe" providerId="ADAL" clId="{671A79E2-F013-4EB1-897A-8B6909AE47F8}" dt="2023-10-27T01:42:40.509" v="11" actId="478"/>
          <ac:picMkLst>
            <pc:docMk/>
            <pc:sldMasterMk cId="0" sldId="2147483805"/>
            <ac:picMk id="3" creationId="{B44EA21F-D6D8-7DEE-FCBB-938C25C38C32}"/>
          </ac:picMkLst>
        </pc:picChg>
        <pc:picChg chg="add del mod">
          <ac:chgData name="Tzyy Ong" userId="4e42200c-9974-43c7-991d-a56060a6dffe" providerId="ADAL" clId="{671A79E2-F013-4EB1-897A-8B6909AE47F8}" dt="2023-10-27T01:42:40.509" v="11" actId="478"/>
          <ac:picMkLst>
            <pc:docMk/>
            <pc:sldMasterMk cId="0" sldId="2147483805"/>
            <ac:picMk id="7" creationId="{E78E3E7C-4DFF-32CD-4AE3-301EC88D65A1}"/>
          </ac:picMkLst>
        </pc:picChg>
        <pc:cxnChg chg="add del mod">
          <ac:chgData name="Tzyy Ong" userId="4e42200c-9974-43c7-991d-a56060a6dffe" providerId="ADAL" clId="{671A79E2-F013-4EB1-897A-8B6909AE47F8}" dt="2023-10-27T01:42:40.509" v="11" actId="478"/>
          <ac:cxnSpMkLst>
            <pc:docMk/>
            <pc:sldMasterMk cId="0" sldId="2147483805"/>
            <ac:cxnSpMk id="6" creationId="{A1709742-C445-1E37-59C7-B54078537B8A}"/>
          </ac:cxnSpMkLst>
        </pc:cxn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6B31D9-272F-4C48-8538-19640CFAE4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D3C7F3C-F7E4-4F7B-A964-CA7F2400F87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795F73F-DB3C-4708-9287-0AB6DD345FDB}" type="datetime1">
              <a:rPr lang="en-US"/>
              <a:pPr>
                <a:defRPr/>
              </a:pPr>
              <a:t>11/30/23</a:t>
            </a:fld>
            <a:endParaRPr lang="en-US"/>
          </a:p>
        </p:txBody>
      </p:sp>
      <p:sp>
        <p:nvSpPr>
          <p:cNvPr id="4" name="Footer Placeholder 3">
            <a:extLst>
              <a:ext uri="{FF2B5EF4-FFF2-40B4-BE49-F238E27FC236}">
                <a16:creationId xmlns:a16="http://schemas.microsoft.com/office/drawing/2014/main" id="{D166F893-5756-4CB5-B5FC-85B449074FF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13131BA-FBF3-47BF-AE5C-11C68A4EE71F}"/>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7D753D9-FFFB-4466-89E8-720097AC74C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883D6-8524-4B31-B386-43C46D040B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GB"/>
          </a:p>
        </p:txBody>
      </p:sp>
      <p:sp>
        <p:nvSpPr>
          <p:cNvPr id="3" name="Date Placeholder 2">
            <a:extLst>
              <a:ext uri="{FF2B5EF4-FFF2-40B4-BE49-F238E27FC236}">
                <a16:creationId xmlns:a16="http://schemas.microsoft.com/office/drawing/2014/main" id="{40B4C3DD-D43E-425E-A5BD-866C96AF8C1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63238569-15F4-4060-91E0-6EE72C4FC812}" type="datetime1">
              <a:rPr lang="en-US"/>
              <a:pPr>
                <a:defRPr/>
              </a:pPr>
              <a:t>11/30/23</a:t>
            </a:fld>
            <a:endParaRPr lang="en-GB"/>
          </a:p>
        </p:txBody>
      </p:sp>
      <p:sp>
        <p:nvSpPr>
          <p:cNvPr id="4" name="Slide Image Placeholder 3">
            <a:extLst>
              <a:ext uri="{FF2B5EF4-FFF2-40B4-BE49-F238E27FC236}">
                <a16:creationId xmlns:a16="http://schemas.microsoft.com/office/drawing/2014/main" id="{D0B25661-ABE2-42EE-BDE8-B1E2E282A7AD}"/>
              </a:ext>
            </a:extLst>
          </p:cNvPr>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276494CC-222B-4593-9378-38C6FF0D2AE8}"/>
              </a:ext>
            </a:extLst>
          </p:cNvPr>
          <p:cNvSpPr>
            <a:spLocks noGrp="1"/>
          </p:cNvSpPr>
          <p:nvPr>
            <p:ph type="body" sz="quarter" idx="3"/>
          </p:nvPr>
        </p:nvSpPr>
        <p:spPr>
          <a:xfrm>
            <a:off x="304800" y="4343400"/>
            <a:ext cx="6248400" cy="44196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8504AB32-6575-473F-8FEA-392B73604D89}"/>
              </a:ext>
            </a:extLst>
          </p:cNvPr>
          <p:cNvSpPr>
            <a:spLocks noGrp="1"/>
          </p:cNvSpPr>
          <p:nvPr>
            <p:ph type="ftr" sz="quarter" idx="4"/>
          </p:nvPr>
        </p:nvSpPr>
        <p:spPr>
          <a:xfrm>
            <a:off x="0" y="8685213"/>
            <a:ext cx="50292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en-GB"/>
              <a:t>2014 – 2015 HR P&amp;P Change Professional Development Programme </a:t>
            </a:r>
          </a:p>
        </p:txBody>
      </p:sp>
      <p:sp>
        <p:nvSpPr>
          <p:cNvPr id="7" name="Slide Number Placeholder 6">
            <a:extLst>
              <a:ext uri="{FF2B5EF4-FFF2-40B4-BE49-F238E27FC236}">
                <a16:creationId xmlns:a16="http://schemas.microsoft.com/office/drawing/2014/main" id="{F139B679-734A-4690-9C14-84B07CF40B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ED330047-4CBA-4A63-9E55-79F1B5A3601F}" type="slidenum">
              <a:rPr lang="en-GB"/>
              <a:pPr>
                <a:defRPr/>
              </a:pPr>
              <a:t>‹#›</a:t>
            </a:fld>
            <a:endParaRPr lang="en-GB"/>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1</a:t>
            </a:fld>
            <a:endParaRPr lang="en-GB"/>
          </a:p>
        </p:txBody>
      </p:sp>
    </p:spTree>
    <p:extLst>
      <p:ext uri="{BB962C8B-B14F-4D97-AF65-F5344CB8AC3E}">
        <p14:creationId xmlns:p14="http://schemas.microsoft.com/office/powerpoint/2010/main" val="234276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2</a:t>
            </a:fld>
            <a:endParaRPr lang="en-GB"/>
          </a:p>
        </p:txBody>
      </p:sp>
    </p:spTree>
    <p:extLst>
      <p:ext uri="{BB962C8B-B14F-4D97-AF65-F5344CB8AC3E}">
        <p14:creationId xmlns:p14="http://schemas.microsoft.com/office/powerpoint/2010/main" val="99890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Excel spreadsheet is a large flexible grid that is used to store, modify and analyse information.</a:t>
            </a:r>
          </a:p>
          <a:p>
            <a:r>
              <a:rPr lang="en-GB" dirty="0"/>
              <a:t>This data is typically numerical, but can also be things like text, dates, chart objects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In Excel, data is stored in a worksheet, which is made up of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rows (1)</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columns (2)</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intersection of a row and column is called a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cell (3)</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can contain may types of data.</a:t>
            </a:r>
            <a:endParaRPr lang="ru-RU"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3</a:t>
            </a:fld>
            <a:endParaRPr lang="en-GB"/>
          </a:p>
        </p:txBody>
      </p:sp>
    </p:spTree>
    <p:extLst>
      <p:ext uri="{BB962C8B-B14F-4D97-AF65-F5344CB8AC3E}">
        <p14:creationId xmlns:p14="http://schemas.microsoft.com/office/powerpoint/2010/main" val="298457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6</a:t>
            </a:fld>
            <a:endParaRPr lang="en-GB"/>
          </a:p>
        </p:txBody>
      </p:sp>
    </p:spTree>
    <p:extLst>
      <p:ext uri="{BB962C8B-B14F-4D97-AF65-F5344CB8AC3E}">
        <p14:creationId xmlns:p14="http://schemas.microsoft.com/office/powerpoint/2010/main" val="303662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1: Ribbon Interface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Displays tab commands organized into groups. If you click the different tabs, you will see the commands change. Notice that some of the commands might be grayed out. This is because those commands are only usable in certain situations. The File tab, which opens Backstage view, is also included here.</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2: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Groups of similar commands are organized under tab names. Click a tab to view the commands in the ribbon.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3: Quick Access Toolbar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the name implies, the Quick Access toolbar gives you quick access to frequently used commands. This toolbar is completely customizable and can be positioned above or below the ribbon commands.</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4: Name Box</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cell has a name in the format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ColumnRow</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name of the currently selected cell, called the active cell, is shown in the Name Box. In the sample image, the active cell is A1.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5: Formula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Formula Bar allows you to enter data in a cell. Data can be alphanumeric, pictures, symbols, or (as the name suggests) formulae.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6: Working Area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data contained in the file will be shown here.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7: Worksheet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Excel file is properly referred to as a workbook. A workbook can contain one or more worksheets, just like an accounting ledger can contain one or more pages. Click these tabs to switch between the different worksheets.</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8: Status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This bar is used to display information about the workbook. Any running calculations will be shown here. There are also some zoom and view commands here.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9: Scroll Bars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you grow more accustomed to working with Excel, you may begin to work on larger files. When all of the information in a worksheet will not fit on the screen, you can use these scroll bars to scroll horizontally or vertically through the data.</a:t>
            </a:r>
            <a:endParaRPr lang="en-GB" dirty="0"/>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7</a:t>
            </a:fld>
            <a:endParaRPr lang="en-GB"/>
          </a:p>
        </p:txBody>
      </p:sp>
    </p:spTree>
    <p:extLst>
      <p:ext uri="{BB962C8B-B14F-4D97-AF65-F5344CB8AC3E}">
        <p14:creationId xmlns:p14="http://schemas.microsoft.com/office/powerpoint/2010/main" val="159616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70BB22-FDD8-9F4F-9121-D684D598E354}"/>
              </a:ext>
            </a:extLst>
          </p:cNvPr>
          <p:cNvSpPr>
            <a:spLocks noGrp="1"/>
          </p:cNvSpPr>
          <p:nvPr>
            <p:ph type="body" sz="quarter" idx="10" hasCustomPrompt="1"/>
          </p:nvPr>
        </p:nvSpPr>
        <p:spPr>
          <a:xfrm>
            <a:off x="306068" y="4941169"/>
            <a:ext cx="4637804" cy="432048"/>
          </a:xfrm>
          <a:prstGeom prst="rect">
            <a:avLst/>
          </a:prstGeom>
        </p:spPr>
        <p:txBody>
          <a:bodyPr/>
          <a:lstStyle>
            <a:lvl1pPr marL="0" indent="0">
              <a:buNone/>
              <a:defRPr lang="en-GB" sz="1400" cap="all" spc="300" baseline="0" smtClean="0">
                <a:solidFill>
                  <a:schemeClr val="bg1"/>
                </a:solidFill>
              </a:defRPr>
            </a:lvl1pPr>
            <a:lvl2pPr>
              <a:defRPr lang="en-GB" sz="1800" smtClean="0"/>
            </a:lvl2pPr>
            <a:lvl3pPr>
              <a:defRPr lang="en-GB" sz="1800" smtClean="0"/>
            </a:lvl3pPr>
            <a:lvl4pPr>
              <a:defRPr lang="en-GB" sz="1800" smtClean="0"/>
            </a:lvl4pPr>
            <a:lvl5pPr>
              <a:defRPr lang="en-GB" sz="1800"/>
            </a:lvl5pPr>
          </a:lstStyle>
          <a:p>
            <a:pPr marL="422041" lvl="0" indent="-422041"/>
            <a:r>
              <a:rPr lang="en-GB"/>
              <a:t>Click to edit Master text </a:t>
            </a:r>
            <a:r>
              <a:rPr lang="en-GB" err="1"/>
              <a:t>styleS</a:t>
            </a:r>
            <a:endParaRPr lang="en-GB"/>
          </a:p>
        </p:txBody>
      </p:sp>
      <p:sp>
        <p:nvSpPr>
          <p:cNvPr id="3" name="Text Placeholder 2">
            <a:extLst>
              <a:ext uri="{FF2B5EF4-FFF2-40B4-BE49-F238E27FC236}">
                <a16:creationId xmlns:a16="http://schemas.microsoft.com/office/drawing/2014/main" id="{D7C7C24A-98E6-C740-98E2-8D0F41C867F0}"/>
              </a:ext>
            </a:extLst>
          </p:cNvPr>
          <p:cNvSpPr>
            <a:spLocks noGrp="1"/>
          </p:cNvSpPr>
          <p:nvPr>
            <p:ph type="body" sz="quarter" idx="11" hasCustomPrompt="1"/>
          </p:nvPr>
        </p:nvSpPr>
        <p:spPr>
          <a:xfrm>
            <a:off x="306067" y="3284984"/>
            <a:ext cx="11555495" cy="698434"/>
          </a:xfrm>
          <a:prstGeom prst="rect">
            <a:avLst/>
          </a:prstGeom>
        </p:spPr>
        <p:txBody>
          <a:bodyPr/>
          <a:lstStyle>
            <a:lvl1pPr marL="0" indent="0">
              <a:buNone/>
              <a:defRPr lang="en-GB" sz="3200" dirty="0" smtClean="0">
                <a:solidFill>
                  <a:schemeClr val="bg1"/>
                </a:solidFill>
              </a:defRPr>
            </a:lvl1pPr>
          </a:lstStyle>
          <a:p>
            <a:pPr marL="422041" lvl="0" indent="-422041"/>
            <a:r>
              <a:rPr lang="en-GB" dirty="0"/>
              <a:t>CLICK TO EDIT MASTER TEXT STYLES</a:t>
            </a:r>
          </a:p>
        </p:txBody>
      </p:sp>
      <p:sp>
        <p:nvSpPr>
          <p:cNvPr id="5" name="Text Placeholder 4">
            <a:extLst>
              <a:ext uri="{FF2B5EF4-FFF2-40B4-BE49-F238E27FC236}">
                <a16:creationId xmlns:a16="http://schemas.microsoft.com/office/drawing/2014/main" id="{ECE91C0A-042E-EE40-AAAB-62FE639870A2}"/>
              </a:ext>
            </a:extLst>
          </p:cNvPr>
          <p:cNvSpPr>
            <a:spLocks noGrp="1"/>
          </p:cNvSpPr>
          <p:nvPr>
            <p:ph type="body" sz="quarter" idx="12"/>
          </p:nvPr>
        </p:nvSpPr>
        <p:spPr>
          <a:xfrm>
            <a:off x="306068" y="4077072"/>
            <a:ext cx="5904086" cy="503957"/>
          </a:xfrm>
          <a:prstGeom prst="rect">
            <a:avLst/>
          </a:prstGeom>
        </p:spPr>
        <p:txBody>
          <a:bodyPr/>
          <a:lstStyle>
            <a:lvl1pPr marL="0" indent="0">
              <a:buNone/>
              <a:defRPr lang="en-GB" sz="1800" dirty="0">
                <a:solidFill>
                  <a:schemeClr val="bg1"/>
                </a:solidFill>
              </a:defRPr>
            </a:lvl1pPr>
          </a:lstStyle>
          <a:p>
            <a:pPr marL="422041" lvl="0" indent="-422041"/>
            <a:r>
              <a:rPr lang="en-GB"/>
              <a:t>Click to edit Master text styles</a:t>
            </a:r>
          </a:p>
        </p:txBody>
      </p:sp>
    </p:spTree>
    <p:extLst>
      <p:ext uri="{BB962C8B-B14F-4D97-AF65-F5344CB8AC3E}">
        <p14:creationId xmlns:p14="http://schemas.microsoft.com/office/powerpoint/2010/main" val="1467986679"/>
      </p:ext>
    </p:extLst>
  </p:cSld>
  <p:clrMapOvr>
    <a:masterClrMapping/>
  </p:clrMapOvr>
  <p:hf hdr="0"/>
  <p:extLst>
    <p:ext uri="{DCECCB84-F9BA-43D5-87BE-67443E8EF086}">
      <p15:sldGuideLst xmlns:p15="http://schemas.microsoft.com/office/powerpoint/2012/main">
        <p15:guide id="1" orient="horz" pos="402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K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B1870B6-8119-4391-8B12-8D57EB813D0F}"/>
              </a:ext>
            </a:extLst>
          </p:cNvPr>
          <p:cNvGrpSpPr/>
          <p:nvPr userDrawn="1"/>
        </p:nvGrpSpPr>
        <p:grpSpPr>
          <a:xfrm>
            <a:off x="8145885" y="5129213"/>
            <a:ext cx="3744415" cy="1338931"/>
            <a:chOff x="8145885" y="5129213"/>
            <a:chExt cx="3744415" cy="1338931"/>
          </a:xfrm>
        </p:grpSpPr>
        <p:pic>
          <p:nvPicPr>
            <p:cNvPr id="18" name="Picture 28">
              <a:extLst>
                <a:ext uri="{FF2B5EF4-FFF2-40B4-BE49-F238E27FC236}">
                  <a16:creationId xmlns:a16="http://schemas.microsoft.com/office/drawing/2014/main" id="{1963E2F1-D528-467C-844E-690682C6C7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a:extLst>
                <a:ext uri="{FF2B5EF4-FFF2-40B4-BE49-F238E27FC236}">
                  <a16:creationId xmlns:a16="http://schemas.microsoft.com/office/drawing/2014/main" id="{B3750AA8-343E-402F-AEF1-D94EBAB1818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39">
              <a:extLst>
                <a:ext uri="{FF2B5EF4-FFF2-40B4-BE49-F238E27FC236}">
                  <a16:creationId xmlns:a16="http://schemas.microsoft.com/office/drawing/2014/main" id="{1B4157F6-D1D2-42E3-9940-E49225D1A2CE}"/>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+44 (0)20 3589 9350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2" name="Group 1">
              <a:extLst>
                <a:ext uri="{FF2B5EF4-FFF2-40B4-BE49-F238E27FC236}">
                  <a16:creationId xmlns:a16="http://schemas.microsoft.com/office/drawing/2014/main" id="{AE64F43F-5CC1-40AA-8F96-C692F2E0A870}"/>
                </a:ext>
              </a:extLst>
            </p:cNvPr>
            <p:cNvGrpSpPr/>
            <p:nvPr userDrawn="1"/>
          </p:nvGrpSpPr>
          <p:grpSpPr>
            <a:xfrm>
              <a:off x="8145885" y="6237312"/>
              <a:ext cx="3744415" cy="230832"/>
              <a:chOff x="8145885" y="6237312"/>
              <a:chExt cx="3744415" cy="230832"/>
            </a:xfrm>
          </p:grpSpPr>
          <p:sp>
            <p:nvSpPr>
              <p:cNvPr id="28" name="TextBox 30">
                <a:extLst>
                  <a:ext uri="{FF2B5EF4-FFF2-40B4-BE49-F238E27FC236}">
                    <a16:creationId xmlns:a16="http://schemas.microsoft.com/office/drawing/2014/main" id="{AD31F637-2F35-401D-91F8-2EA5F9006449}"/>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30" name="Straight Connector 29">
                <a:extLst>
                  <a:ext uri="{FF2B5EF4-FFF2-40B4-BE49-F238E27FC236}">
                    <a16:creationId xmlns:a16="http://schemas.microsoft.com/office/drawing/2014/main" id="{9465B0C2-3EE6-4200-B7D2-A4BB0EEF04D7}"/>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ED1C3A-AED9-4AEC-8633-173A6B06A25D}"/>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7DBE8D-B966-4B12-89D3-2DF1C266845B}"/>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BA0A22C-D9B5-4D98-B840-1A38FB653E57}"/>
                </a:ext>
              </a:extLst>
            </p:cNvPr>
            <p:cNvGrpSpPr/>
            <p:nvPr userDrawn="1"/>
          </p:nvGrpSpPr>
          <p:grpSpPr>
            <a:xfrm>
              <a:off x="9558273" y="5739690"/>
              <a:ext cx="1064735" cy="280417"/>
              <a:chOff x="9558273" y="5739690"/>
              <a:chExt cx="1064735" cy="280417"/>
            </a:xfrm>
          </p:grpSpPr>
          <p:pic>
            <p:nvPicPr>
              <p:cNvPr id="34" name="Picture 33" descr="Logo, icon&#10;&#10;Description automatically generated">
                <a:hlinkClick r:id="rId3"/>
                <a:extLst>
                  <a:ext uri="{FF2B5EF4-FFF2-40B4-BE49-F238E27FC236}">
                    <a16:creationId xmlns:a16="http://schemas.microsoft.com/office/drawing/2014/main" id="{4E419D57-3F5F-44B5-8860-19908C3192D0}"/>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35" name="Picture 34" descr="Logo, icon&#10;&#10;Description automatically generated">
                <a:hlinkClick r:id="rId5"/>
                <a:extLst>
                  <a:ext uri="{FF2B5EF4-FFF2-40B4-BE49-F238E27FC236}">
                    <a16:creationId xmlns:a16="http://schemas.microsoft.com/office/drawing/2014/main" id="{18C17C76-5A96-4AEE-8030-2F2EF5683C88}"/>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36" name="Picture 35" descr="Icon&#10;&#10;Description automatically generated">
                <a:hlinkClick r:id="rId7"/>
                <a:extLst>
                  <a:ext uri="{FF2B5EF4-FFF2-40B4-BE49-F238E27FC236}">
                    <a16:creationId xmlns:a16="http://schemas.microsoft.com/office/drawing/2014/main" id="{6994CAC6-4095-4457-A5C4-AAF887A15305}"/>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110299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GP End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0A0C3B-9628-4929-AF8C-00BA47A416AB}"/>
              </a:ext>
            </a:extLst>
          </p:cNvPr>
          <p:cNvGrpSpPr/>
          <p:nvPr userDrawn="1"/>
        </p:nvGrpSpPr>
        <p:grpSpPr>
          <a:xfrm>
            <a:off x="8145885" y="5129213"/>
            <a:ext cx="3744415" cy="1338931"/>
            <a:chOff x="8145885" y="5129213"/>
            <a:chExt cx="3744415" cy="1338931"/>
          </a:xfrm>
        </p:grpSpPr>
        <p:grpSp>
          <p:nvGrpSpPr>
            <p:cNvPr id="2" name="Group 1">
              <a:extLst>
                <a:ext uri="{FF2B5EF4-FFF2-40B4-BE49-F238E27FC236}">
                  <a16:creationId xmlns:a16="http://schemas.microsoft.com/office/drawing/2014/main" id="{6C707192-66E5-4277-9E3E-B35E9EF4E22B}"/>
                </a:ext>
              </a:extLst>
            </p:cNvPr>
            <p:cNvGrpSpPr/>
            <p:nvPr userDrawn="1"/>
          </p:nvGrpSpPr>
          <p:grpSpPr>
            <a:xfrm>
              <a:off x="8145885" y="5129213"/>
              <a:ext cx="3744415" cy="1338931"/>
              <a:chOff x="8145885" y="5129213"/>
              <a:chExt cx="3744415" cy="1338931"/>
            </a:xfrm>
          </p:grpSpPr>
          <p:pic>
            <p:nvPicPr>
              <p:cNvPr id="36" name="Picture 28">
                <a:extLst>
                  <a:ext uri="{FF2B5EF4-FFF2-40B4-BE49-F238E27FC236}">
                    <a16:creationId xmlns:a16="http://schemas.microsoft.com/office/drawing/2014/main" id="{44AC2765-D2FB-4E70-A72C-7A969D6CB9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a:extLst>
                  <a:ext uri="{FF2B5EF4-FFF2-40B4-BE49-F238E27FC236}">
                    <a16:creationId xmlns:a16="http://schemas.microsoft.com/office/drawing/2014/main" id="{61A54336-1948-4787-95A0-F3F56F768902}"/>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39">
                <a:extLst>
                  <a:ext uri="{FF2B5EF4-FFF2-40B4-BE49-F238E27FC236}">
                    <a16:creationId xmlns:a16="http://schemas.microsoft.com/office/drawing/2014/main" id="{59004CCD-D9CA-4FBC-A4FC-75024B7FC2E5}"/>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+65 6727 7950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6" name="Group 15">
                <a:extLst>
                  <a:ext uri="{FF2B5EF4-FFF2-40B4-BE49-F238E27FC236}">
                    <a16:creationId xmlns:a16="http://schemas.microsoft.com/office/drawing/2014/main" id="{8C2D113F-46DD-4384-BE7E-F33D1DF2E3C8}"/>
                  </a:ext>
                </a:extLst>
              </p:cNvPr>
              <p:cNvGrpSpPr/>
              <p:nvPr userDrawn="1"/>
            </p:nvGrpSpPr>
            <p:grpSpPr>
              <a:xfrm>
                <a:off x="8145885" y="6237312"/>
                <a:ext cx="3744415" cy="230832"/>
                <a:chOff x="8145885" y="6237312"/>
                <a:chExt cx="3744415" cy="230832"/>
              </a:xfrm>
            </p:grpSpPr>
            <p:sp>
              <p:nvSpPr>
                <p:cNvPr id="17" name="TextBox 30">
                  <a:extLst>
                    <a:ext uri="{FF2B5EF4-FFF2-40B4-BE49-F238E27FC236}">
                      <a16:creationId xmlns:a16="http://schemas.microsoft.com/office/drawing/2014/main" id="{E9F972D3-2725-4966-92B1-F3D0DB876E1C}"/>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8" name="Straight Connector 17">
                  <a:extLst>
                    <a:ext uri="{FF2B5EF4-FFF2-40B4-BE49-F238E27FC236}">
                      <a16:creationId xmlns:a16="http://schemas.microsoft.com/office/drawing/2014/main" id="{9955C491-308F-4174-A902-0858FC4AC380}"/>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4ABFA2-9055-4D4F-8B57-6EFF382217F7}"/>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768F47-AF26-4846-9907-C1A1E517974E}"/>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00B92481-1A19-4AB0-AEE5-3860A88CD0F6}"/>
                </a:ext>
              </a:extLst>
            </p:cNvPr>
            <p:cNvGrpSpPr/>
            <p:nvPr userDrawn="1"/>
          </p:nvGrpSpPr>
          <p:grpSpPr>
            <a:xfrm>
              <a:off x="9558273" y="5739690"/>
              <a:ext cx="1064735" cy="280417"/>
              <a:chOff x="9558273" y="5739690"/>
              <a:chExt cx="1064735" cy="280417"/>
            </a:xfrm>
          </p:grpSpPr>
          <p:pic>
            <p:nvPicPr>
              <p:cNvPr id="23" name="Picture 22" descr="Logo, icon&#10;&#10;Description automatically generated">
                <a:hlinkClick r:id="rId3"/>
                <a:extLst>
                  <a:ext uri="{FF2B5EF4-FFF2-40B4-BE49-F238E27FC236}">
                    <a16:creationId xmlns:a16="http://schemas.microsoft.com/office/drawing/2014/main" id="{2683BE26-6813-480C-8F28-68D70265E8B4}"/>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24" name="Picture 23" descr="Logo, icon&#10;&#10;Description automatically generated">
                <a:hlinkClick r:id="rId5"/>
                <a:extLst>
                  <a:ext uri="{FF2B5EF4-FFF2-40B4-BE49-F238E27FC236}">
                    <a16:creationId xmlns:a16="http://schemas.microsoft.com/office/drawing/2014/main" id="{0235951E-1741-4219-AD4A-EC0F75F5D5B9}"/>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25" name="Picture 24" descr="Icon&#10;&#10;Description automatically generated">
                <a:hlinkClick r:id="rId7"/>
                <a:extLst>
                  <a:ext uri="{FF2B5EF4-FFF2-40B4-BE49-F238E27FC236}">
                    <a16:creationId xmlns:a16="http://schemas.microsoft.com/office/drawing/2014/main" id="{A46AF8F0-B366-45A2-877C-3E1F16027337}"/>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378035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u Dhabi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6A45F9-54FF-CF44-8B20-875B05223DBB}"/>
              </a:ext>
            </a:extLst>
          </p:cNvPr>
          <p:cNvGrpSpPr/>
          <p:nvPr userDrawn="1"/>
        </p:nvGrpSpPr>
        <p:grpSpPr>
          <a:xfrm>
            <a:off x="8145885" y="5129213"/>
            <a:ext cx="3744415" cy="1338931"/>
            <a:chOff x="8145885" y="5129213"/>
            <a:chExt cx="3744415" cy="1338931"/>
          </a:xfrm>
        </p:grpSpPr>
        <p:grpSp>
          <p:nvGrpSpPr>
            <p:cNvPr id="4" name="Group 3">
              <a:extLst>
                <a:ext uri="{FF2B5EF4-FFF2-40B4-BE49-F238E27FC236}">
                  <a16:creationId xmlns:a16="http://schemas.microsoft.com/office/drawing/2014/main" id="{80F1E9E5-373A-D345-9F4B-AF54A60558BD}"/>
                </a:ext>
              </a:extLst>
            </p:cNvPr>
            <p:cNvGrpSpPr/>
            <p:nvPr userDrawn="1"/>
          </p:nvGrpSpPr>
          <p:grpSpPr>
            <a:xfrm>
              <a:off x="8145885" y="5129213"/>
              <a:ext cx="3744415" cy="1338931"/>
              <a:chOff x="8145885" y="5129213"/>
              <a:chExt cx="3744415" cy="1338931"/>
            </a:xfrm>
          </p:grpSpPr>
          <p:pic>
            <p:nvPicPr>
              <p:cNvPr id="9" name="Picture 28">
                <a:extLst>
                  <a:ext uri="{FF2B5EF4-FFF2-40B4-BE49-F238E27FC236}">
                    <a16:creationId xmlns:a16="http://schemas.microsoft.com/office/drawing/2014/main" id="{64B01F4B-360F-3842-9E7E-EACAB8C57F1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A6E17863-0564-E74B-AC4E-C025D35DFA7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55DABB5D-7167-8B4E-9ABF-CFEFDB9DC9E1}"/>
                  </a:ext>
                </a:extLst>
              </p:cNvPr>
              <p:cNvSpPr txBox="1">
                <a:spLocks noChangeArrowheads="1"/>
              </p:cNvSpPr>
              <p:nvPr userDrawn="1"/>
            </p:nvSpPr>
            <p:spPr bwMode="auto">
              <a:xfrm>
                <a:off x="9440243" y="5129213"/>
                <a:ext cx="2304921" cy="605294"/>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l" rtl="0" eaLnBrk="1" fontAlgn="base" hangingPunct="1">
                  <a:spcBef>
                    <a:spcPct val="0"/>
                  </a:spcBef>
                  <a:spcAft>
                    <a:spcPts val="200"/>
                  </a:spcAft>
                  <a:defRPr/>
                </a:pPr>
                <a:r>
                  <a:rPr lang="en-GB" altLang="en-US" sz="1000" u="none" kern="1200" dirty="0">
                    <a:solidFill>
                      <a:srgbClr val="000000"/>
                    </a:solidFill>
                    <a:latin typeface="Century Gothic" panose="020B0502020202020204" pitchFamily="34" charset="0"/>
                    <a:ea typeface="+mn-ea"/>
                    <a:cs typeface="+mn-cs"/>
                  </a:rPr>
                  <a:t>+</a:t>
                </a:r>
                <a:r>
                  <a:rPr lang="en-GB" sz="1000" u="none" kern="1200" dirty="0">
                    <a:solidFill>
                      <a:srgbClr val="000000"/>
                    </a:solidFill>
                    <a:latin typeface="Century Gothic" panose="020B0502020202020204" pitchFamily="34" charset="0"/>
                    <a:ea typeface="+mn-ea"/>
                    <a:cs typeface="+mn-cs"/>
                  </a:rPr>
                  <a:t>971(0)2-418-7535</a:t>
                </a:r>
                <a:endParaRPr lang="en-GB" altLang="en-US" sz="1000" u="none" kern="1200" dirty="0">
                  <a:solidFill>
                    <a:srgbClr val="000000"/>
                  </a:solidFill>
                  <a:latin typeface="Century Gothic" panose="020B0502020202020204" pitchFamily="34" charset="0"/>
                  <a:ea typeface="+mn-ea"/>
                  <a:cs typeface="+mn-cs"/>
                </a:endParaRP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2" name="Group 11">
                <a:extLst>
                  <a:ext uri="{FF2B5EF4-FFF2-40B4-BE49-F238E27FC236}">
                    <a16:creationId xmlns:a16="http://schemas.microsoft.com/office/drawing/2014/main" id="{A3F8F1FF-6ECE-B944-86BA-038D294F4663}"/>
                  </a:ext>
                </a:extLst>
              </p:cNvPr>
              <p:cNvGrpSpPr/>
              <p:nvPr userDrawn="1"/>
            </p:nvGrpSpPr>
            <p:grpSpPr>
              <a:xfrm>
                <a:off x="8145885" y="6237312"/>
                <a:ext cx="3744415" cy="230832"/>
                <a:chOff x="8145885" y="6237312"/>
                <a:chExt cx="3744415" cy="230832"/>
              </a:xfrm>
            </p:grpSpPr>
            <p:sp>
              <p:nvSpPr>
                <p:cNvPr id="13" name="TextBox 30">
                  <a:extLst>
                    <a:ext uri="{FF2B5EF4-FFF2-40B4-BE49-F238E27FC236}">
                      <a16:creationId xmlns:a16="http://schemas.microsoft.com/office/drawing/2014/main" id="{D82587BC-D684-F945-AB3D-55B49B508915}"/>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4" name="Straight Connector 13">
                  <a:extLst>
                    <a:ext uri="{FF2B5EF4-FFF2-40B4-BE49-F238E27FC236}">
                      <a16:creationId xmlns:a16="http://schemas.microsoft.com/office/drawing/2014/main" id="{6AB8E908-5926-9245-A568-FBDAA1CD0392}"/>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0B36ED-7DD2-D549-8E70-9B8EE3EA4C78}"/>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BF3A3-484A-5D43-9F7D-42FE645B6684}"/>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58DA1894-5786-254A-A175-D1E927155B78}"/>
                </a:ext>
              </a:extLst>
            </p:cNvPr>
            <p:cNvGrpSpPr/>
            <p:nvPr userDrawn="1"/>
          </p:nvGrpSpPr>
          <p:grpSpPr>
            <a:xfrm>
              <a:off x="9558273" y="5739690"/>
              <a:ext cx="1064735" cy="280417"/>
              <a:chOff x="9558273" y="5739690"/>
              <a:chExt cx="1064735" cy="280417"/>
            </a:xfrm>
          </p:grpSpPr>
          <p:pic>
            <p:nvPicPr>
              <p:cNvPr id="6" name="Picture 5" descr="Logo, icon&#10;&#10;Description automatically generated">
                <a:hlinkClick r:id="rId3"/>
                <a:extLst>
                  <a:ext uri="{FF2B5EF4-FFF2-40B4-BE49-F238E27FC236}">
                    <a16:creationId xmlns:a16="http://schemas.microsoft.com/office/drawing/2014/main" id="{E249F253-0F01-5D40-9C89-630087464E51}"/>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7" name="Picture 6" descr="Logo, icon&#10;&#10;Description automatically generated">
                <a:hlinkClick r:id="rId5"/>
                <a:extLst>
                  <a:ext uri="{FF2B5EF4-FFF2-40B4-BE49-F238E27FC236}">
                    <a16:creationId xmlns:a16="http://schemas.microsoft.com/office/drawing/2014/main" id="{54BD95BC-7B80-7043-85D1-0A556F2E161D}"/>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8" name="Picture 7" descr="Icon&#10;&#10;Description automatically generated">
                <a:hlinkClick r:id="rId7"/>
                <a:extLst>
                  <a:ext uri="{FF2B5EF4-FFF2-40B4-BE49-F238E27FC236}">
                    <a16:creationId xmlns:a16="http://schemas.microsoft.com/office/drawing/2014/main" id="{2A3F4D34-1179-8C4C-AAF7-7A5BD4A9BA33}"/>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419888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Tree>
    <p:extLst>
      <p:ext uri="{BB962C8B-B14F-4D97-AF65-F5344CB8AC3E}">
        <p14:creationId xmlns:p14="http://schemas.microsoft.com/office/powerpoint/2010/main" val="109573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2">
            <a:alpha val="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4D6491-3CEF-6548-BB2D-E8544D94E86F}"/>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74716490-FB99-4FD7-B579-07AE2D2EA025}"/>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89288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5">
            <a:alpha val="4836"/>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B969FE-27CE-8349-8D53-BDBC9D511B77}"/>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8993971-49E7-43D4-8A87-ECFAB7EFCF86}"/>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61381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1">
            <a:alpha val="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DD649C-0FEC-0946-8425-A111C40DC0A9}"/>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20D0CF8-E7A5-4E65-A5FF-42CC1561EF33}"/>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5589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3FC85AF0-64F5-C64D-9BC1-4A71246A2168}"/>
              </a:ext>
            </a:extLst>
          </p:cNvPr>
          <p:cNvSpPr>
            <a:spLocks noGrp="1"/>
          </p:cNvSpPr>
          <p:nvPr>
            <p:ph type="pic" sz="quarter" idx="12"/>
          </p:nvPr>
        </p:nvSpPr>
        <p:spPr>
          <a:xfrm>
            <a:off x="47625" y="44450"/>
            <a:ext cx="12096750" cy="6408738"/>
          </a:xfrm>
          <a:prstGeom prst="rect">
            <a:avLst/>
          </a:prstGeom>
          <a:solidFill>
            <a:schemeClr val="bg2">
              <a:lumMod val="40000"/>
              <a:lumOff val="60000"/>
            </a:schemeClr>
          </a:solidFill>
        </p:spPr>
        <p:txBody>
          <a:bodyPr/>
          <a:lstStyle>
            <a:lvl1pPr>
              <a:defRPr>
                <a:solidFill>
                  <a:schemeClr val="bg2">
                    <a:lumMod val="40000"/>
                    <a:lumOff val="60000"/>
                  </a:schemeClr>
                </a:solidFill>
              </a:defRPr>
            </a:lvl1pPr>
          </a:lstStyle>
          <a:p>
            <a:endParaRPr lang="en-GB" dirty="0"/>
          </a:p>
        </p:txBody>
      </p:sp>
      <p:sp>
        <p:nvSpPr>
          <p:cNvPr id="7" name="Title 1">
            <a:extLst>
              <a:ext uri="{FF2B5EF4-FFF2-40B4-BE49-F238E27FC236}">
                <a16:creationId xmlns:a16="http://schemas.microsoft.com/office/drawing/2014/main" id="{F6D15244-2413-EF44-82D1-55BF5862129A}"/>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chemeClr val="bg1"/>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C660376C-9EB4-4632-83EC-BE38984B4BE0}"/>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solidFill>
                  <a:schemeClr val="bg1"/>
                </a:solidFill>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solidFill>
                  <a:schemeClr val="bg1"/>
                </a:solidFill>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solidFill>
                  <a:schemeClr val="bg1"/>
                </a:solidFill>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Tree>
    <p:extLst>
      <p:ext uri="{BB962C8B-B14F-4D97-AF65-F5344CB8AC3E}">
        <p14:creationId xmlns:p14="http://schemas.microsoft.com/office/powerpoint/2010/main" val="380289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3">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C7F49C-0E77-8146-A804-4FAB5450A702}"/>
              </a:ext>
            </a:extLst>
          </p:cNvPr>
          <p:cNvSpPr/>
          <p:nvPr userDrawn="1"/>
        </p:nvSpPr>
        <p:spPr>
          <a:xfrm>
            <a:off x="0" y="1024995"/>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 name="Rectangle 6">
            <a:extLst>
              <a:ext uri="{FF2B5EF4-FFF2-40B4-BE49-F238E27FC236}">
                <a16:creationId xmlns:a16="http://schemas.microsoft.com/office/drawing/2014/main" id="{48C5E5BB-3112-314E-A0E7-623717F65E28}"/>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8" name="TextBox 41">
            <a:extLst>
              <a:ext uri="{FF2B5EF4-FFF2-40B4-BE49-F238E27FC236}">
                <a16:creationId xmlns:a16="http://schemas.microsoft.com/office/drawing/2014/main" id="{C2406656-35B5-5047-9F90-EA9A93944C67}"/>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4" name="TextBox 13">
            <a:extLst>
              <a:ext uri="{FF2B5EF4-FFF2-40B4-BE49-F238E27FC236}">
                <a16:creationId xmlns:a16="http://schemas.microsoft.com/office/drawing/2014/main" id="{E4D4ABEC-FDCC-F940-8F9B-231FBC9202AB}"/>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
        <p:nvSpPr>
          <p:cNvPr id="3" name="Text Placeholder 2">
            <a:extLst>
              <a:ext uri="{FF2B5EF4-FFF2-40B4-BE49-F238E27FC236}">
                <a16:creationId xmlns:a16="http://schemas.microsoft.com/office/drawing/2014/main" id="{8BBF93CA-C2EA-7D46-A774-8D6DD2DEE5C4}"/>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Tree>
    <p:extLst>
      <p:ext uri="{BB962C8B-B14F-4D97-AF65-F5344CB8AC3E}">
        <p14:creationId xmlns:p14="http://schemas.microsoft.com/office/powerpoint/2010/main" val="30826514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828BE6-10CA-9F41-9787-953F0E8A1EE8}"/>
              </a:ext>
            </a:extLst>
          </p:cNvPr>
          <p:cNvSpPr/>
          <p:nvPr userDrawn="1"/>
        </p:nvSpPr>
        <p:spPr>
          <a:xfrm>
            <a:off x="0" y="1024995"/>
            <a:ext cx="12198692" cy="5833005"/>
          </a:xfrm>
          <a:prstGeom prst="rect">
            <a:avLst/>
          </a:prstGeom>
          <a:gradFill flip="none" rotWithShape="1">
            <a:gsLst>
              <a:gs pos="0">
                <a:schemeClr val="accent6">
                  <a:lumMod val="75000"/>
                </a:schemeClr>
              </a:gs>
              <a:gs pos="22000">
                <a:schemeClr val="accent6">
                  <a:lumMod val="75000"/>
                </a:schemeClr>
              </a:gs>
              <a:gs pos="95000">
                <a:schemeClr val="accent4">
                  <a:lumMod val="20000"/>
                  <a:lumOff val="8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54090AF4-C453-2241-8AF9-E78A45B8B55E}"/>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EDF59160-51BB-6A4B-990A-98EA3611C13F}"/>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2" name="Text Placeholder 2">
            <a:extLst>
              <a:ext uri="{FF2B5EF4-FFF2-40B4-BE49-F238E27FC236}">
                <a16:creationId xmlns:a16="http://schemas.microsoft.com/office/drawing/2014/main" id="{AACCDA8A-2A02-1742-AB34-A2B62EF82CC8}"/>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74E68725-2852-8B45-95C2-78A812FFA425}"/>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53969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3A2E57-04DF-6946-B12E-B5DD9936E5C3}"/>
              </a:ext>
            </a:extLst>
          </p:cNvPr>
          <p:cNvSpPr/>
          <p:nvPr userDrawn="1"/>
        </p:nvSpPr>
        <p:spPr>
          <a:xfrm>
            <a:off x="0" y="1024995"/>
            <a:ext cx="12198692" cy="5833005"/>
          </a:xfrm>
          <a:prstGeom prst="rect">
            <a:avLst/>
          </a:prstGeom>
          <a:gradFill flip="none" rotWithShape="1">
            <a:gsLst>
              <a:gs pos="2000">
                <a:schemeClr val="accent3">
                  <a:lumMod val="50000"/>
                </a:schemeClr>
              </a:gs>
              <a:gs pos="33000">
                <a:schemeClr val="accent3"/>
              </a:gs>
              <a:gs pos="82000">
                <a:schemeClr val="accent6">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211F1BFC-F7FF-0543-80B1-07E99C23E3DB}"/>
              </a:ext>
            </a:extLst>
          </p:cNvPr>
          <p:cNvSpPr/>
          <p:nvPr userDrawn="1"/>
        </p:nvSpPr>
        <p:spPr bwMode="auto">
          <a:xfrm>
            <a:off x="0" y="6327862"/>
            <a:ext cx="12198692" cy="536575"/>
          </a:xfrm>
          <a:prstGeom prst="rect">
            <a:avLst/>
          </a:prstGeom>
          <a:solidFill>
            <a:srgbClr val="0018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726ED8F6-76B9-FB44-B9BE-AC4FB05702FC}"/>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1" name="Text Placeholder 2">
            <a:extLst>
              <a:ext uri="{FF2B5EF4-FFF2-40B4-BE49-F238E27FC236}">
                <a16:creationId xmlns:a16="http://schemas.microsoft.com/office/drawing/2014/main" id="{B5D4FB87-EF75-0D49-A78C-2C04CFF5EFEF}"/>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DECB1618-BB62-8B4E-BCC1-2E23A6D45087}"/>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1130245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3.jp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2DF689-D51F-4F3B-92E0-1782B2DDC24F}"/>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954"/>
          </a:p>
        </p:txBody>
      </p:sp>
      <p:sp>
        <p:nvSpPr>
          <p:cNvPr id="10" name="Rectangle 9">
            <a:extLst>
              <a:ext uri="{FF2B5EF4-FFF2-40B4-BE49-F238E27FC236}">
                <a16:creationId xmlns:a16="http://schemas.microsoft.com/office/drawing/2014/main" id="{E6CCBB27-A806-402B-9951-1ECFD27AD843}"/>
              </a:ext>
            </a:extLst>
          </p:cNvPr>
          <p:cNvSpPr/>
          <p:nvPr userDrawn="1"/>
        </p:nvSpPr>
        <p:spPr>
          <a:xfrm>
            <a:off x="-3347" y="1033610"/>
            <a:ext cx="12198692" cy="5833005"/>
          </a:xfrm>
          <a:prstGeom prst="rect">
            <a:avLst/>
          </a:prstGeom>
          <a:gradFill flip="none" rotWithShape="1">
            <a:gsLst>
              <a:gs pos="0">
                <a:schemeClr val="accent1">
                  <a:lumMod val="50000"/>
                </a:schemeClr>
              </a:gs>
              <a:gs pos="36000">
                <a:schemeClr val="accent1"/>
              </a:gs>
              <a:gs pos="100000">
                <a:schemeClr val="accent5"/>
              </a:gs>
              <a:gs pos="71000">
                <a:schemeClr val="accent5">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3" name="Rectangle 22">
            <a:extLst>
              <a:ext uri="{FF2B5EF4-FFF2-40B4-BE49-F238E27FC236}">
                <a16:creationId xmlns:a16="http://schemas.microsoft.com/office/drawing/2014/main" id="{4FE7D539-F790-A04F-A794-EAA00FBB8F14}"/>
              </a:ext>
            </a:extLst>
          </p:cNvPr>
          <p:cNvSpPr/>
          <p:nvPr userDrawn="1"/>
        </p:nvSpPr>
        <p:spPr bwMode="auto">
          <a:xfrm>
            <a:off x="0" y="6327862"/>
            <a:ext cx="12192000"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4" name="TextBox 23">
            <a:extLst>
              <a:ext uri="{FF2B5EF4-FFF2-40B4-BE49-F238E27FC236}">
                <a16:creationId xmlns:a16="http://schemas.microsoft.com/office/drawing/2014/main" id="{936912EB-95B0-5345-AFCF-E423922D0357}"/>
              </a:ext>
            </a:extLst>
          </p:cNvPr>
          <p:cNvSpPr txBox="1"/>
          <p:nvPr userDrawn="1"/>
        </p:nvSpPr>
        <p:spPr bwMode="auto">
          <a:xfrm>
            <a:off x="7600158" y="6432550"/>
            <a:ext cx="4999038" cy="307975"/>
          </a:xfrm>
          <a:prstGeom prst="rect">
            <a:avLst/>
          </a:prstGeom>
          <a:noFill/>
        </p:spPr>
        <p:txBody>
          <a:bodyPr>
            <a:spAutoFit/>
          </a:bodyPr>
          <a:lstStyle/>
          <a:p>
            <a:pPr algn="ctr" eaLnBrk="1" fontAlgn="auto" hangingPunct="1">
              <a:spcBef>
                <a:spcPts val="0"/>
              </a:spcBef>
              <a:spcAft>
                <a:spcPts val="0"/>
              </a:spcAft>
              <a:defRPr/>
            </a:pPr>
            <a:r>
              <a:rPr lang="en-GB" sz="1400" spc="300">
                <a:solidFill>
                  <a:schemeClr val="bg1"/>
                </a:solidFill>
                <a:latin typeface="+mn-lt"/>
              </a:rPr>
              <a:t>LEARNING FROM EXPERIENCE</a:t>
            </a:r>
          </a:p>
        </p:txBody>
      </p:sp>
      <p:sp>
        <p:nvSpPr>
          <p:cNvPr id="25" name="TextBox 41">
            <a:extLst>
              <a:ext uri="{FF2B5EF4-FFF2-40B4-BE49-F238E27FC236}">
                <a16:creationId xmlns:a16="http://schemas.microsoft.com/office/drawing/2014/main" id="{621C3566-F48B-7045-BD59-28DB8E8F2837}"/>
              </a:ext>
            </a:extLst>
          </p:cNvPr>
          <p:cNvSpPr txBox="1">
            <a:spLocks noChangeArrowheads="1"/>
          </p:cNvSpPr>
          <p:nvPr userDrawn="1"/>
        </p:nvSpPr>
        <p:spPr bwMode="auto">
          <a:xfrm>
            <a:off x="14288" y="6486525"/>
            <a:ext cx="2579859" cy="277813"/>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ctr" eaLnBrk="1" hangingPunct="1">
              <a:defRPr/>
            </a:pPr>
            <a:r>
              <a:rPr lang="en-GB" altLang="en-US" sz="1200">
                <a:solidFill>
                  <a:schemeClr val="bg1"/>
                </a:solidFill>
                <a:ea typeface="Century Gothic" panose="020B0502020202020204" pitchFamily="34" charset="0"/>
                <a:cs typeface="Times New Roman" panose="02020603050405020304" pitchFamily="18" charset="0"/>
              </a:rPr>
              <a:t>alphadevelopment.com</a:t>
            </a:r>
          </a:p>
        </p:txBody>
      </p:sp>
      <p:pic>
        <p:nvPicPr>
          <p:cNvPr id="5" name="Picture 4">
            <a:extLst>
              <a:ext uri="{FF2B5EF4-FFF2-40B4-BE49-F238E27FC236}">
                <a16:creationId xmlns:a16="http://schemas.microsoft.com/office/drawing/2014/main" id="{5064D79A-AE49-39F1-4F96-837E21F3F81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0" y="90203"/>
            <a:ext cx="2035443" cy="805285"/>
          </a:xfrm>
          <a:prstGeom prst="rect">
            <a:avLst/>
          </a:prstGeom>
        </p:spPr>
      </p:pic>
      <p:cxnSp>
        <p:nvCxnSpPr>
          <p:cNvPr id="6" name="Straight Connector 5">
            <a:extLst>
              <a:ext uri="{FF2B5EF4-FFF2-40B4-BE49-F238E27FC236}">
                <a16:creationId xmlns:a16="http://schemas.microsoft.com/office/drawing/2014/main" id="{B070748D-F849-2FE7-D5F4-0B06B5E4391D}"/>
              </a:ext>
            </a:extLst>
          </p:cNvPr>
          <p:cNvCxnSpPr>
            <a:cxnSpLocks/>
          </p:cNvCxnSpPr>
          <p:nvPr userDrawn="1"/>
        </p:nvCxnSpPr>
        <p:spPr bwMode="auto">
          <a:xfrm>
            <a:off x="6002511"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ACD884E-67B1-5BB9-CC22-B08F82F79C5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263731" y="311571"/>
            <a:ext cx="1641872" cy="41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6" r:id="rId1"/>
  </p:sldLayoutIdLst>
  <p:hf hdr="0"/>
  <p:txStyles>
    <p:titleStyle>
      <a:lvl1pPr algn="ctr" rtl="0" eaLnBrk="1" fontAlgn="base" hangingPunct="1">
        <a:spcBef>
          <a:spcPct val="0"/>
        </a:spcBef>
        <a:spcAft>
          <a:spcPct val="0"/>
        </a:spcAft>
        <a:defRPr lang="en-GB" sz="3200" b="0" kern="1200" cap="all" baseline="0" smtClean="0">
          <a:solidFill>
            <a:schemeClr val="bg1"/>
          </a:solidFill>
          <a:latin typeface="+mn-lt"/>
          <a:ea typeface="Arial Unicode MS" pitchFamily="34" charset="-128"/>
          <a:cs typeface="AngsanaUPC" pitchFamily="18" charset="-34"/>
        </a:defRPr>
      </a:lvl1pPr>
      <a:lvl2pPr algn="ctr" rtl="0" eaLnBrk="1" fontAlgn="base" hangingPunct="1">
        <a:spcBef>
          <a:spcPct val="0"/>
        </a:spcBef>
        <a:spcAft>
          <a:spcPct val="0"/>
        </a:spcAft>
        <a:defRPr sz="5416">
          <a:solidFill>
            <a:schemeClr val="tx1"/>
          </a:solidFill>
          <a:latin typeface="Century Gothic" panose="020B0502020202020204" pitchFamily="34" charset="0"/>
        </a:defRPr>
      </a:lvl2pPr>
      <a:lvl3pPr algn="ctr" rtl="0" eaLnBrk="1" fontAlgn="base" hangingPunct="1">
        <a:spcBef>
          <a:spcPct val="0"/>
        </a:spcBef>
        <a:spcAft>
          <a:spcPct val="0"/>
        </a:spcAft>
        <a:defRPr sz="5416">
          <a:solidFill>
            <a:schemeClr val="tx1"/>
          </a:solidFill>
          <a:latin typeface="Century Gothic" panose="020B0502020202020204" pitchFamily="34" charset="0"/>
        </a:defRPr>
      </a:lvl3pPr>
      <a:lvl4pPr algn="ctr" rtl="0" eaLnBrk="1" fontAlgn="base" hangingPunct="1">
        <a:spcBef>
          <a:spcPct val="0"/>
        </a:spcBef>
        <a:spcAft>
          <a:spcPct val="0"/>
        </a:spcAft>
        <a:defRPr sz="5416">
          <a:solidFill>
            <a:schemeClr val="tx1"/>
          </a:solidFill>
          <a:latin typeface="Century Gothic" panose="020B0502020202020204" pitchFamily="34" charset="0"/>
        </a:defRPr>
      </a:lvl4pPr>
      <a:lvl5pPr algn="ctr" rtl="0" eaLnBrk="1" fontAlgn="base" hangingPunct="1">
        <a:spcBef>
          <a:spcPct val="0"/>
        </a:spcBef>
        <a:spcAft>
          <a:spcPct val="0"/>
        </a:spcAft>
        <a:defRPr sz="5416">
          <a:solidFill>
            <a:schemeClr val="tx1"/>
          </a:solidFill>
          <a:latin typeface="Century Gothic" panose="020B0502020202020204" pitchFamily="34" charset="0"/>
        </a:defRPr>
      </a:lvl5pPr>
      <a:lvl6pPr marL="562722" algn="ctr" rtl="0" eaLnBrk="1" fontAlgn="base" hangingPunct="1">
        <a:spcBef>
          <a:spcPct val="0"/>
        </a:spcBef>
        <a:spcAft>
          <a:spcPct val="0"/>
        </a:spcAft>
        <a:defRPr sz="5416">
          <a:solidFill>
            <a:schemeClr val="tx1"/>
          </a:solidFill>
          <a:latin typeface="Century Gothic" panose="020B0502020202020204" pitchFamily="34" charset="0"/>
        </a:defRPr>
      </a:lvl6pPr>
      <a:lvl7pPr marL="1125444" algn="ctr" rtl="0" eaLnBrk="1" fontAlgn="base" hangingPunct="1">
        <a:spcBef>
          <a:spcPct val="0"/>
        </a:spcBef>
        <a:spcAft>
          <a:spcPct val="0"/>
        </a:spcAft>
        <a:defRPr sz="5416">
          <a:solidFill>
            <a:schemeClr val="tx1"/>
          </a:solidFill>
          <a:latin typeface="Century Gothic" panose="020B0502020202020204" pitchFamily="34" charset="0"/>
        </a:defRPr>
      </a:lvl7pPr>
      <a:lvl8pPr marL="1688165" algn="ctr" rtl="0" eaLnBrk="1" fontAlgn="base" hangingPunct="1">
        <a:spcBef>
          <a:spcPct val="0"/>
        </a:spcBef>
        <a:spcAft>
          <a:spcPct val="0"/>
        </a:spcAft>
        <a:defRPr sz="5416">
          <a:solidFill>
            <a:schemeClr val="tx1"/>
          </a:solidFill>
          <a:latin typeface="Century Gothic" panose="020B0502020202020204" pitchFamily="34" charset="0"/>
        </a:defRPr>
      </a:lvl8pPr>
      <a:lvl9pPr marL="2250887" algn="ctr" rtl="0" eaLnBrk="1" fontAlgn="base" hangingPunct="1">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1" fontAlgn="base" hangingPunct="1">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0F2DBFC9-F946-49A6-AB17-B30913C7BCF0}"/>
              </a:ext>
            </a:extLst>
          </p:cNvPr>
          <p:cNvSpPr txBox="1">
            <a:spLocks noChangeArrowheads="1"/>
          </p:cNvSpPr>
          <p:nvPr userDrawn="1"/>
        </p:nvSpPr>
        <p:spPr bwMode="auto">
          <a:xfrm>
            <a:off x="316523" y="6524625"/>
            <a:ext cx="1560042" cy="215444"/>
          </a:xfrm>
          <a:prstGeom prst="rect">
            <a:avLst/>
          </a:prstGeom>
          <a:noFill/>
          <a:ln>
            <a:noFill/>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GB" altLang="en-US" sz="800" dirty="0">
                <a:solidFill>
                  <a:srgbClr val="595959"/>
                </a:solidFill>
              </a:rPr>
              <a:t>©</a:t>
            </a:r>
            <a:r>
              <a:rPr lang="en-US" altLang="en-US" sz="800" dirty="0">
                <a:solidFill>
                  <a:srgbClr val="595959"/>
                </a:solidFill>
              </a:rPr>
              <a:t> Alpha Development 2023</a:t>
            </a:r>
          </a:p>
        </p:txBody>
      </p:sp>
      <p:sp>
        <p:nvSpPr>
          <p:cNvPr id="3" name="Slide Number Placeholder 5">
            <a:extLst>
              <a:ext uri="{FF2B5EF4-FFF2-40B4-BE49-F238E27FC236}">
                <a16:creationId xmlns:a16="http://schemas.microsoft.com/office/drawing/2014/main" id="{312D2452-38D6-4ECE-8D96-A5C62E016C9A}"/>
              </a:ext>
            </a:extLst>
          </p:cNvPr>
          <p:cNvSpPr txBox="1">
            <a:spLocks noGrp="1" noChangeArrowheads="1"/>
          </p:cNvSpPr>
          <p:nvPr userDrawn="1"/>
        </p:nvSpPr>
        <p:spPr bwMode="auto">
          <a:xfrm>
            <a:off x="11203354" y="6561138"/>
            <a:ext cx="672123" cy="144462"/>
          </a:xfrm>
          <a:prstGeom prst="rect">
            <a:avLst/>
          </a:prstGeom>
          <a:noFill/>
          <a:ln>
            <a:noFill/>
          </a:ln>
        </p:spPr>
        <p:txBody>
          <a:bodyPr lIns="0" tIns="0" rIns="0" bIns="0"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fld id="{863ADB15-6EF3-4B88-9D9F-78347B66D75F}" type="slidenum">
              <a:rPr lang="en-GB" altLang="en-US" sz="800" smtClean="0"/>
              <a:pPr algn="r" eaLnBrk="1" hangingPunct="1">
                <a:defRPr/>
              </a:pPr>
              <a:t>‹#›</a:t>
            </a:fld>
            <a:endParaRPr lang="en-GB" altLang="en-US" sz="800"/>
          </a:p>
        </p:txBody>
      </p:sp>
    </p:spTree>
  </p:cSld>
  <p:clrMap bg1="lt1" tx1="dk1" bg2="lt2" tx2="dk2" accent1="accent1" accent2="accent2" accent3="accent3" accent4="accent4" accent5="accent5" accent6="accent6" hlink="hlink" folHlink="folHlink"/>
  <p:sldLayoutIdLst>
    <p:sldLayoutId id="2147483884" r:id="rId1"/>
    <p:sldLayoutId id="2147483913" r:id="rId2"/>
    <p:sldLayoutId id="2147483915" r:id="rId3"/>
    <p:sldLayoutId id="2147483917" r:id="rId4"/>
    <p:sldLayoutId id="2147483922" r:id="rId5"/>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469" userDrawn="1">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54FBC7-356E-E44F-059E-DBCF94902A5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96000" y="90203"/>
            <a:ext cx="2035443" cy="805285"/>
          </a:xfrm>
          <a:prstGeom prst="rect">
            <a:avLst/>
          </a:prstGeom>
        </p:spPr>
      </p:pic>
      <p:cxnSp>
        <p:nvCxnSpPr>
          <p:cNvPr id="6" name="Straight Connector 5">
            <a:extLst>
              <a:ext uri="{FF2B5EF4-FFF2-40B4-BE49-F238E27FC236}">
                <a16:creationId xmlns:a16="http://schemas.microsoft.com/office/drawing/2014/main" id="{F93441EE-1AA5-335C-3860-90E0F10E96A4}"/>
              </a:ext>
            </a:extLst>
          </p:cNvPr>
          <p:cNvCxnSpPr>
            <a:cxnSpLocks/>
          </p:cNvCxnSpPr>
          <p:nvPr userDrawn="1"/>
        </p:nvCxnSpPr>
        <p:spPr bwMode="auto">
          <a:xfrm>
            <a:off x="6002511"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2DEB0E3-168F-1F9A-3C53-D1E5FE69165F}"/>
              </a:ext>
            </a:extLst>
          </p:cNvPr>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263731" y="311571"/>
            <a:ext cx="1641872" cy="41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9" r:id="rId1"/>
    <p:sldLayoutId id="2147483894" r:id="rId2"/>
    <p:sldLayoutId id="2147483895"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739A07-0AD4-4B7F-8FAC-48FF20DAFBC6}"/>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Rectangle 3">
            <a:extLst>
              <a:ext uri="{FF2B5EF4-FFF2-40B4-BE49-F238E27FC236}">
                <a16:creationId xmlns:a16="http://schemas.microsoft.com/office/drawing/2014/main" id="{0E7ADBFE-0EE8-BB40-A791-F55964D49F11}"/>
              </a:ext>
            </a:extLst>
          </p:cNvPr>
          <p:cNvSpPr/>
          <p:nvPr userDrawn="1"/>
        </p:nvSpPr>
        <p:spPr>
          <a:xfrm>
            <a:off x="0" y="1"/>
            <a:ext cx="523059" cy="6858000"/>
          </a:xfrm>
          <a:prstGeom prst="rect">
            <a:avLst/>
          </a:prstGeom>
          <a:gradFill flip="none" rotWithShape="1">
            <a:gsLst>
              <a:gs pos="2000">
                <a:schemeClr val="accent3"/>
              </a:gs>
              <a:gs pos="33000">
                <a:schemeClr val="accent2">
                  <a:lumMod val="75000"/>
                </a:schemeClr>
              </a:gs>
              <a:gs pos="82000">
                <a:schemeClr val="accent2"/>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TextBox 4">
            <a:extLst>
              <a:ext uri="{FF2B5EF4-FFF2-40B4-BE49-F238E27FC236}">
                <a16:creationId xmlns:a16="http://schemas.microsoft.com/office/drawing/2014/main" id="{1F9AC23D-FD71-C649-BB1D-7DB7A64EB89D}"/>
              </a:ext>
            </a:extLst>
          </p:cNvPr>
          <p:cNvSpPr txBox="1"/>
          <p:nvPr userDrawn="1"/>
        </p:nvSpPr>
        <p:spPr>
          <a:xfrm>
            <a:off x="1041592" y="5887163"/>
            <a:ext cx="5240336" cy="553998"/>
          </a:xfrm>
          <a:prstGeom prst="rect">
            <a:avLst/>
          </a:prstGeom>
          <a:noFill/>
        </p:spPr>
        <p:txBody>
          <a:bodyPr wrap="square" rtlCol="0">
            <a:spAutoFit/>
          </a:bodyPr>
          <a:lstStyle/>
          <a:p>
            <a:r>
              <a:rPr lang="en-GB" sz="1000" b="0" i="0" u="none" strike="noStrike" kern="1200" dirty="0">
                <a:solidFill>
                  <a:schemeClr val="tx1"/>
                </a:solidFill>
                <a:effectLst/>
                <a:latin typeface="Century Gothic" panose="020B0502020202020204" pitchFamily="34" charset="0"/>
                <a:ea typeface="+mn-ea"/>
                <a:cs typeface="+mn-cs"/>
              </a:rPr>
              <a:t>THESE MATERIALS ARE FOR EDUCATIONAL PURPOSES ONLY.</a:t>
            </a:r>
          </a:p>
          <a:p>
            <a:r>
              <a:rPr lang="en-GB" sz="1000" b="0" i="0" u="none" strike="noStrike" kern="1200" dirty="0">
                <a:solidFill>
                  <a:schemeClr val="tx1"/>
                </a:solidFill>
                <a:effectLst/>
                <a:latin typeface="Century Gothic" panose="020B0502020202020204" pitchFamily="34" charset="0"/>
                <a:ea typeface="+mn-ea"/>
                <a:cs typeface="+mn-cs"/>
              </a:rPr>
              <a:t>Alpha Development, nor any of it's associates, is liable for any errors or information that has subsequently been superseded since the materials were written.</a:t>
            </a:r>
          </a:p>
        </p:txBody>
      </p:sp>
      <p:pic>
        <p:nvPicPr>
          <p:cNvPr id="2" name="Picture 1">
            <a:extLst>
              <a:ext uri="{FF2B5EF4-FFF2-40B4-BE49-F238E27FC236}">
                <a16:creationId xmlns:a16="http://schemas.microsoft.com/office/drawing/2014/main" id="{8A71615C-AF44-6AD5-5B59-DF5AAE72F00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558273" y="4114373"/>
            <a:ext cx="957327" cy="904142"/>
          </a:xfrm>
          <a:prstGeom prst="rect">
            <a:avLst/>
          </a:prstGeom>
        </p:spPr>
      </p:pic>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alibri" panose="020F0502020204030204" pitchFamily="34" charset="0"/>
        </a:defRPr>
      </a:lvl2pPr>
      <a:lvl3pPr algn="ctr" rtl="0" eaLnBrk="0" fontAlgn="base" hangingPunct="0">
        <a:spcBef>
          <a:spcPct val="0"/>
        </a:spcBef>
        <a:spcAft>
          <a:spcPct val="0"/>
        </a:spcAft>
        <a:defRPr sz="5416">
          <a:solidFill>
            <a:schemeClr val="tx1"/>
          </a:solidFill>
          <a:latin typeface="Calibri" panose="020F0502020204030204" pitchFamily="34" charset="0"/>
        </a:defRPr>
      </a:lvl3pPr>
      <a:lvl4pPr algn="ctr" rtl="0" eaLnBrk="0" fontAlgn="base" hangingPunct="0">
        <a:spcBef>
          <a:spcPct val="0"/>
        </a:spcBef>
        <a:spcAft>
          <a:spcPct val="0"/>
        </a:spcAft>
        <a:defRPr sz="5416">
          <a:solidFill>
            <a:schemeClr val="tx1"/>
          </a:solidFill>
          <a:latin typeface="Calibri" panose="020F0502020204030204" pitchFamily="34" charset="0"/>
        </a:defRPr>
      </a:lvl4pPr>
      <a:lvl5pPr algn="ctr" rtl="0" eaLnBrk="0" fontAlgn="base" hangingPunct="0">
        <a:spcBef>
          <a:spcPct val="0"/>
        </a:spcBef>
        <a:spcAft>
          <a:spcPct val="0"/>
        </a:spcAft>
        <a:defRPr sz="5416">
          <a:solidFill>
            <a:schemeClr val="tx1"/>
          </a:solidFill>
          <a:latin typeface="Calibri" panose="020F0502020204030204" pitchFamily="34" charset="0"/>
        </a:defRPr>
      </a:lvl5pPr>
      <a:lvl6pPr marL="562722" algn="ctr" rtl="0" fontAlgn="base">
        <a:spcBef>
          <a:spcPct val="0"/>
        </a:spcBef>
        <a:spcAft>
          <a:spcPct val="0"/>
        </a:spcAft>
        <a:defRPr sz="5416">
          <a:solidFill>
            <a:schemeClr val="tx1"/>
          </a:solidFill>
          <a:latin typeface="Calibri" panose="020F0502020204030204" pitchFamily="34" charset="0"/>
        </a:defRPr>
      </a:lvl6pPr>
      <a:lvl7pPr marL="1125444" algn="ctr" rtl="0" fontAlgn="base">
        <a:spcBef>
          <a:spcPct val="0"/>
        </a:spcBef>
        <a:spcAft>
          <a:spcPct val="0"/>
        </a:spcAft>
        <a:defRPr sz="5416">
          <a:solidFill>
            <a:schemeClr val="tx1"/>
          </a:solidFill>
          <a:latin typeface="Calibri" panose="020F0502020204030204" pitchFamily="34" charset="0"/>
        </a:defRPr>
      </a:lvl7pPr>
      <a:lvl8pPr marL="1688165" algn="ctr" rtl="0" fontAlgn="base">
        <a:spcBef>
          <a:spcPct val="0"/>
        </a:spcBef>
        <a:spcAft>
          <a:spcPct val="0"/>
        </a:spcAft>
        <a:defRPr sz="5416">
          <a:solidFill>
            <a:schemeClr val="tx1"/>
          </a:solidFill>
          <a:latin typeface="Calibri" panose="020F0502020204030204" pitchFamily="34" charset="0"/>
        </a:defRPr>
      </a:lvl8pPr>
      <a:lvl9pPr marL="2250887" algn="ctr" rtl="0" fontAlgn="base">
        <a:spcBef>
          <a:spcPct val="0"/>
        </a:spcBef>
        <a:spcAft>
          <a:spcPct val="0"/>
        </a:spcAft>
        <a:defRPr sz="5416">
          <a:solidFill>
            <a:schemeClr val="tx1"/>
          </a:solidFill>
          <a:latin typeface="Calibri" panose="020F050202020403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keyboard&#10;&#10;Description automatically generated">
            <a:extLst>
              <a:ext uri="{FF2B5EF4-FFF2-40B4-BE49-F238E27FC236}">
                <a16:creationId xmlns:a16="http://schemas.microsoft.com/office/drawing/2014/main" id="{F52143A6-7198-5804-7E4C-7DE27B9992A8}"/>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2516" b="29568"/>
          <a:stretch/>
        </p:blipFill>
        <p:spPr>
          <a:xfrm>
            <a:off x="0" y="1026583"/>
            <a:ext cx="12192000" cy="5295900"/>
          </a:xfrm>
          <a:prstGeom prst="rect">
            <a:avLst/>
          </a:prstGeom>
        </p:spPr>
      </p:pic>
      <p:sp>
        <p:nvSpPr>
          <p:cNvPr id="8" name="Text Placeholder 7">
            <a:extLst>
              <a:ext uri="{FF2B5EF4-FFF2-40B4-BE49-F238E27FC236}">
                <a16:creationId xmlns:a16="http://schemas.microsoft.com/office/drawing/2014/main" id="{A14E3CDB-503D-2795-52EA-B747FF8C7081}"/>
              </a:ext>
            </a:extLst>
          </p:cNvPr>
          <p:cNvSpPr>
            <a:spLocks noGrp="1"/>
          </p:cNvSpPr>
          <p:nvPr>
            <p:ph type="body" sz="quarter" idx="10"/>
          </p:nvPr>
        </p:nvSpPr>
        <p:spPr/>
        <p:txBody>
          <a:bodyPr/>
          <a:lstStyle/>
          <a:p>
            <a:r>
              <a:rPr lang="en-GB" dirty="0"/>
              <a:t>2023</a:t>
            </a:r>
          </a:p>
        </p:txBody>
      </p:sp>
      <p:sp>
        <p:nvSpPr>
          <p:cNvPr id="2" name="Text Placeholder 1">
            <a:extLst>
              <a:ext uri="{FF2B5EF4-FFF2-40B4-BE49-F238E27FC236}">
                <a16:creationId xmlns:a16="http://schemas.microsoft.com/office/drawing/2014/main" id="{2A5EF40C-D7EC-AC4B-942B-991478A7DA54}"/>
              </a:ext>
            </a:extLst>
          </p:cNvPr>
          <p:cNvSpPr>
            <a:spLocks noGrp="1"/>
          </p:cNvSpPr>
          <p:nvPr>
            <p:ph type="body" sz="quarter" idx="11"/>
          </p:nvPr>
        </p:nvSpPr>
        <p:spPr/>
        <p:txBody>
          <a:bodyPr/>
          <a:lstStyle/>
          <a:p>
            <a:pPr lvl="0">
              <a:spcBef>
                <a:spcPct val="0"/>
              </a:spcBef>
              <a:defRPr/>
            </a:pPr>
            <a:r>
              <a:rPr lang="en-US" dirty="0">
                <a:latin typeface="Century Gothic" panose="020B0502020202020204" pitchFamily="34" charset="0"/>
              </a:rPr>
              <a:t>EXCEL MODULE 6 – DATA TABLES</a:t>
            </a:r>
          </a:p>
        </p:txBody>
      </p:sp>
      <p:sp>
        <p:nvSpPr>
          <p:cNvPr id="9" name="Text Placeholder 1">
            <a:extLst>
              <a:ext uri="{FF2B5EF4-FFF2-40B4-BE49-F238E27FC236}">
                <a16:creationId xmlns:a16="http://schemas.microsoft.com/office/drawing/2014/main" id="{FF8EAD0D-2A3C-D645-FAAC-9E7290B00AF8}"/>
              </a:ext>
            </a:extLst>
          </p:cNvPr>
          <p:cNvSpPr>
            <a:spLocks noGrp="1"/>
          </p:cNvSpPr>
          <p:nvPr>
            <p:ph type="body" sz="quarter" idx="12"/>
          </p:nvPr>
        </p:nvSpPr>
        <p:spPr/>
        <p:txBody>
          <a:bodyPr/>
          <a:lstStyle/>
          <a:p>
            <a:r>
              <a:rPr lang="en-US" dirty="0"/>
              <a:t>Enhancing Your Data Analysis Skills Pathway</a:t>
            </a:r>
            <a:endParaRPr lang="en-US" dirty="0">
              <a:latin typeface="Century Gothic" panose="020B0502020202020204" pitchFamily="34" charset="0"/>
            </a:endParaRPr>
          </a:p>
        </p:txBody>
      </p:sp>
    </p:spTree>
    <p:extLst>
      <p:ext uri="{BB962C8B-B14F-4D97-AF65-F5344CB8AC3E}">
        <p14:creationId xmlns:p14="http://schemas.microsoft.com/office/powerpoint/2010/main" val="332937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2AF88A2-87BF-1262-1006-156DC98A1530}"/>
              </a:ext>
            </a:extLst>
          </p:cNvPr>
          <p:cNvSpPr>
            <a:spLocks noGrp="1"/>
          </p:cNvSpPr>
          <p:nvPr>
            <p:ph type="ctrTitle"/>
          </p:nvPr>
        </p:nvSpPr>
        <p:spPr>
          <a:xfrm>
            <a:off x="499798" y="286137"/>
            <a:ext cx="11068811" cy="576064"/>
          </a:xfrm>
        </p:spPr>
        <p:txBody>
          <a:bodyPr/>
          <a:lstStyle/>
          <a:p>
            <a:r>
              <a:rPr lang="en-US" dirty="0"/>
              <a:t>Agenda </a:t>
            </a:r>
          </a:p>
        </p:txBody>
      </p:sp>
      <p:sp>
        <p:nvSpPr>
          <p:cNvPr id="5" name="Content Placeholder 2">
            <a:extLst>
              <a:ext uri="{FF2B5EF4-FFF2-40B4-BE49-F238E27FC236}">
                <a16:creationId xmlns:a16="http://schemas.microsoft.com/office/drawing/2014/main" id="{AB911940-5E0B-FAFC-F5AD-9C2704D41DAB}"/>
              </a:ext>
            </a:extLst>
          </p:cNvPr>
          <p:cNvSpPr txBox="1">
            <a:spLocks/>
          </p:cNvSpPr>
          <p:nvPr/>
        </p:nvSpPr>
        <p:spPr>
          <a:xfrm>
            <a:off x="499798" y="2123066"/>
            <a:ext cx="11068811" cy="2906133"/>
          </a:xfrm>
          <a:prstGeom prst="rect">
            <a:avLst/>
          </a:prstGeom>
          <a:solidFill>
            <a:schemeClr val="accent2">
              <a:lumMod val="20000"/>
              <a:lumOff val="80000"/>
            </a:schemeClr>
          </a:solidFill>
          <a:ln>
            <a:noFill/>
          </a:ln>
        </p:spPr>
        <p:txBody>
          <a:bodyPr anchor="ctr" anchorCtr="0"/>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8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8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GB" sz="2000" dirty="0">
              <a:latin typeface="Sabon Next LT" panose="02000500000000000000" pitchFamily="2" charset="0"/>
            </a:endParaRPr>
          </a:p>
        </p:txBody>
      </p:sp>
      <p:sp>
        <p:nvSpPr>
          <p:cNvPr id="6" name="Content Placeholder 1">
            <a:extLst>
              <a:ext uri="{FF2B5EF4-FFF2-40B4-BE49-F238E27FC236}">
                <a16:creationId xmlns:a16="http://schemas.microsoft.com/office/drawing/2014/main" id="{57157830-8A37-F182-7359-F77EA94DF704}"/>
              </a:ext>
            </a:extLst>
          </p:cNvPr>
          <p:cNvSpPr>
            <a:spLocks noGrp="1"/>
          </p:cNvSpPr>
          <p:nvPr>
            <p:ph idx="1"/>
          </p:nvPr>
        </p:nvSpPr>
        <p:spPr>
          <a:xfrm>
            <a:off x="499798" y="2314475"/>
            <a:ext cx="11068811" cy="2714724"/>
          </a:xfrm>
        </p:spPr>
        <p:txBody>
          <a:bodyPr/>
          <a:lstStyle/>
          <a:p>
            <a:pPr marL="0" indent="0" algn="ctr">
              <a:spcBef>
                <a:spcPts val="0"/>
              </a:spcBef>
              <a:buNone/>
            </a:pPr>
            <a:r>
              <a:rPr lang="en-US" dirty="0">
                <a:latin typeface="Sabon Next LT" panose="02000500000000000000" pitchFamily="2" charset="0"/>
                <a:cs typeface="Sabon Next LT" panose="02000500000000000000" pitchFamily="2" charset="0"/>
              </a:rPr>
              <a:t>Why use data tables?</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Converting ranges to tables, and back</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Formatting tables </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Data table naming and referencing</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Exercise</a:t>
            </a:r>
          </a:p>
          <a:p>
            <a:pPr marL="0" indent="0" algn="ctr">
              <a:lnSpc>
                <a:spcPct val="150000"/>
              </a:lnSpc>
              <a:spcBef>
                <a:spcPts val="0"/>
              </a:spcBef>
              <a:buNone/>
            </a:pPr>
            <a:endParaRPr lang="en-GB" dirty="0">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0424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2F1906-C5A7-DC1F-3061-7642E4EF4E1A}"/>
              </a:ext>
            </a:extLst>
          </p:cNvPr>
          <p:cNvSpPr>
            <a:spLocks noGrp="1"/>
          </p:cNvSpPr>
          <p:nvPr>
            <p:ph type="ctrTitle"/>
          </p:nvPr>
        </p:nvSpPr>
        <p:spPr/>
        <p:txBody>
          <a:bodyPr/>
          <a:lstStyle/>
          <a:p>
            <a:r>
              <a:rPr lang="en-CA" dirty="0"/>
              <a:t>Why use data tables?</a:t>
            </a:r>
            <a:endParaRPr lang="en-US" dirty="0"/>
          </a:p>
        </p:txBody>
      </p:sp>
      <p:grpSp>
        <p:nvGrpSpPr>
          <p:cNvPr id="4" name="Group 3">
            <a:extLst>
              <a:ext uri="{FF2B5EF4-FFF2-40B4-BE49-F238E27FC236}">
                <a16:creationId xmlns:a16="http://schemas.microsoft.com/office/drawing/2014/main" id="{7C304C0C-EAFB-07D3-23EA-F01D4D87FB21}"/>
              </a:ext>
            </a:extLst>
          </p:cNvPr>
          <p:cNvGrpSpPr/>
          <p:nvPr/>
        </p:nvGrpSpPr>
        <p:grpSpPr>
          <a:xfrm>
            <a:off x="2013781" y="1196753"/>
            <a:ext cx="3600400" cy="2448272"/>
            <a:chOff x="623392" y="1394161"/>
            <a:chExt cx="3240360" cy="2250863"/>
          </a:xfrm>
        </p:grpSpPr>
        <p:pic>
          <p:nvPicPr>
            <p:cNvPr id="5" name="Picture 4">
              <a:extLst>
                <a:ext uri="{FF2B5EF4-FFF2-40B4-BE49-F238E27FC236}">
                  <a16:creationId xmlns:a16="http://schemas.microsoft.com/office/drawing/2014/main" id="{849CC263-EC02-F487-91F5-185E8C58F47F}"/>
                </a:ext>
              </a:extLst>
            </p:cNvPr>
            <p:cNvPicPr>
              <a:picLocks noChangeAspect="1"/>
            </p:cNvPicPr>
            <p:nvPr/>
          </p:nvPicPr>
          <p:blipFill rotWithShape="1">
            <a:blip r:embed="rId3"/>
            <a:srcRect l="48229" t="12201" r="18697" b="59450"/>
            <a:stretch/>
          </p:blipFill>
          <p:spPr>
            <a:xfrm>
              <a:off x="623392" y="2082708"/>
              <a:ext cx="3240360" cy="1562316"/>
            </a:xfrm>
            <a:prstGeom prst="rect">
              <a:avLst/>
            </a:prstGeom>
          </p:spPr>
        </p:pic>
        <p:sp>
          <p:nvSpPr>
            <p:cNvPr id="6" name="Oval 5">
              <a:extLst>
                <a:ext uri="{FF2B5EF4-FFF2-40B4-BE49-F238E27FC236}">
                  <a16:creationId xmlns:a16="http://schemas.microsoft.com/office/drawing/2014/main" id="{E2AD17C8-5AD6-97BB-8BA6-73E56301EEB3}"/>
                </a:ext>
              </a:extLst>
            </p:cNvPr>
            <p:cNvSpPr/>
            <p:nvPr/>
          </p:nvSpPr>
          <p:spPr>
            <a:xfrm>
              <a:off x="695400" y="1394161"/>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7" name="TextBox 6">
              <a:extLst>
                <a:ext uri="{FF2B5EF4-FFF2-40B4-BE49-F238E27FC236}">
                  <a16:creationId xmlns:a16="http://schemas.microsoft.com/office/drawing/2014/main" id="{C090800F-F3A0-1A83-D074-5927FF725FEC}"/>
                </a:ext>
              </a:extLst>
            </p:cNvPr>
            <p:cNvSpPr txBox="1"/>
            <p:nvPr/>
          </p:nvSpPr>
          <p:spPr>
            <a:xfrm>
              <a:off x="1415480" y="1469772"/>
              <a:ext cx="1771928" cy="339552"/>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Ease of formatting</a:t>
              </a:r>
            </a:p>
          </p:txBody>
        </p:sp>
      </p:grpSp>
      <p:grpSp>
        <p:nvGrpSpPr>
          <p:cNvPr id="8" name="Group 7">
            <a:extLst>
              <a:ext uri="{FF2B5EF4-FFF2-40B4-BE49-F238E27FC236}">
                <a16:creationId xmlns:a16="http://schemas.microsoft.com/office/drawing/2014/main" id="{83AD9390-06AD-A37D-A63D-89FC1B71D30F}"/>
              </a:ext>
            </a:extLst>
          </p:cNvPr>
          <p:cNvGrpSpPr/>
          <p:nvPr/>
        </p:nvGrpSpPr>
        <p:grpSpPr>
          <a:xfrm>
            <a:off x="2013781" y="3901523"/>
            <a:ext cx="3554720" cy="2112966"/>
            <a:chOff x="623392" y="4136185"/>
            <a:chExt cx="3240360" cy="1878304"/>
          </a:xfrm>
        </p:grpSpPr>
        <p:pic>
          <p:nvPicPr>
            <p:cNvPr id="9" name="Picture 8">
              <a:extLst>
                <a:ext uri="{FF2B5EF4-FFF2-40B4-BE49-F238E27FC236}">
                  <a16:creationId xmlns:a16="http://schemas.microsoft.com/office/drawing/2014/main" id="{0C3FB5ED-DDBF-0A0A-978B-5979B67ABA76}"/>
                </a:ext>
              </a:extLst>
            </p:cNvPr>
            <p:cNvPicPr>
              <a:picLocks noChangeAspect="1"/>
            </p:cNvPicPr>
            <p:nvPr/>
          </p:nvPicPr>
          <p:blipFill rotWithShape="1">
            <a:blip r:embed="rId4"/>
            <a:srcRect b="28476"/>
            <a:stretch/>
          </p:blipFill>
          <p:spPr>
            <a:xfrm>
              <a:off x="646440" y="4748467"/>
              <a:ext cx="3217312" cy="1266022"/>
            </a:xfrm>
            <a:prstGeom prst="rect">
              <a:avLst/>
            </a:prstGeom>
          </p:spPr>
        </p:pic>
        <p:sp>
          <p:nvSpPr>
            <p:cNvPr id="10" name="Oval 9">
              <a:extLst>
                <a:ext uri="{FF2B5EF4-FFF2-40B4-BE49-F238E27FC236}">
                  <a16:creationId xmlns:a16="http://schemas.microsoft.com/office/drawing/2014/main" id="{B8761B6A-1F51-ECB7-11C2-A53300AEB925}"/>
                </a:ext>
              </a:extLst>
            </p:cNvPr>
            <p:cNvSpPr/>
            <p:nvPr/>
          </p:nvSpPr>
          <p:spPr>
            <a:xfrm>
              <a:off x="623392" y="4136185"/>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1" name="TextBox 10">
              <a:extLst>
                <a:ext uri="{FF2B5EF4-FFF2-40B4-BE49-F238E27FC236}">
                  <a16:creationId xmlns:a16="http://schemas.microsoft.com/office/drawing/2014/main" id="{A4357B43-0A51-86E1-9A7B-6A943D0A26DD}"/>
                </a:ext>
              </a:extLst>
            </p:cNvPr>
            <p:cNvSpPr txBox="1"/>
            <p:nvPr/>
          </p:nvSpPr>
          <p:spPr>
            <a:xfrm>
              <a:off x="1343472" y="4211796"/>
              <a:ext cx="2056260" cy="328315"/>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Columns are sortable</a:t>
              </a:r>
            </a:p>
          </p:txBody>
        </p:sp>
      </p:grpSp>
      <p:grpSp>
        <p:nvGrpSpPr>
          <p:cNvPr id="12" name="Group 11">
            <a:extLst>
              <a:ext uri="{FF2B5EF4-FFF2-40B4-BE49-F238E27FC236}">
                <a16:creationId xmlns:a16="http://schemas.microsoft.com/office/drawing/2014/main" id="{73A8CDDF-3B8F-79C7-1CED-B873F1819512}"/>
              </a:ext>
            </a:extLst>
          </p:cNvPr>
          <p:cNvGrpSpPr/>
          <p:nvPr/>
        </p:nvGrpSpPr>
        <p:grpSpPr>
          <a:xfrm>
            <a:off x="6127365" y="1219873"/>
            <a:ext cx="3514678" cy="2404132"/>
            <a:chOff x="6867553" y="1240893"/>
            <a:chExt cx="3514678" cy="2404132"/>
          </a:xfrm>
        </p:grpSpPr>
        <p:sp>
          <p:nvSpPr>
            <p:cNvPr id="13" name="Oval 12">
              <a:extLst>
                <a:ext uri="{FF2B5EF4-FFF2-40B4-BE49-F238E27FC236}">
                  <a16:creationId xmlns:a16="http://schemas.microsoft.com/office/drawing/2014/main" id="{D235C617-D05C-26A6-B14A-1DED0C817622}"/>
                </a:ext>
              </a:extLst>
            </p:cNvPr>
            <p:cNvSpPr/>
            <p:nvPr/>
          </p:nvSpPr>
          <p:spPr>
            <a:xfrm>
              <a:off x="6888088" y="1240893"/>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4" name="TextBox 13">
              <a:extLst>
                <a:ext uri="{FF2B5EF4-FFF2-40B4-BE49-F238E27FC236}">
                  <a16:creationId xmlns:a16="http://schemas.microsoft.com/office/drawing/2014/main" id="{8DA0F027-79BC-36C5-06A5-986E24643BC8}"/>
                </a:ext>
              </a:extLst>
            </p:cNvPr>
            <p:cNvSpPr txBox="1"/>
            <p:nvPr/>
          </p:nvSpPr>
          <p:spPr>
            <a:xfrm>
              <a:off x="7608168" y="1316504"/>
              <a:ext cx="2380780" cy="369332"/>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Access to functionality</a:t>
              </a:r>
            </a:p>
          </p:txBody>
        </p:sp>
        <p:pic>
          <p:nvPicPr>
            <p:cNvPr id="15" name="Picture 14">
              <a:extLst>
                <a:ext uri="{FF2B5EF4-FFF2-40B4-BE49-F238E27FC236}">
                  <a16:creationId xmlns:a16="http://schemas.microsoft.com/office/drawing/2014/main" id="{C2F7D2D1-23C1-5DC3-2B9B-4E7728465BF4}"/>
                </a:ext>
              </a:extLst>
            </p:cNvPr>
            <p:cNvPicPr>
              <a:picLocks noChangeAspect="1"/>
            </p:cNvPicPr>
            <p:nvPr/>
          </p:nvPicPr>
          <p:blipFill rotWithShape="1">
            <a:blip r:embed="rId5"/>
            <a:srcRect l="68900" t="48950" r="6885" b="29000"/>
            <a:stretch/>
          </p:blipFill>
          <p:spPr>
            <a:xfrm>
              <a:off x="6867553" y="1844824"/>
              <a:ext cx="3514678" cy="1800201"/>
            </a:xfrm>
            <a:prstGeom prst="rect">
              <a:avLst/>
            </a:prstGeom>
          </p:spPr>
        </p:pic>
      </p:grpSp>
      <p:grpSp>
        <p:nvGrpSpPr>
          <p:cNvPr id="16" name="Group 15">
            <a:extLst>
              <a:ext uri="{FF2B5EF4-FFF2-40B4-BE49-F238E27FC236}">
                <a16:creationId xmlns:a16="http://schemas.microsoft.com/office/drawing/2014/main" id="{3B124443-EED6-224B-7859-F267623EAA7E}"/>
              </a:ext>
            </a:extLst>
          </p:cNvPr>
          <p:cNvGrpSpPr/>
          <p:nvPr/>
        </p:nvGrpSpPr>
        <p:grpSpPr>
          <a:xfrm>
            <a:off x="6127365" y="3933056"/>
            <a:ext cx="4392371" cy="2164892"/>
            <a:chOff x="6867553" y="3933056"/>
            <a:chExt cx="4392371" cy="2164892"/>
          </a:xfrm>
        </p:grpSpPr>
        <p:sp>
          <p:nvSpPr>
            <p:cNvPr id="17" name="Oval 16">
              <a:extLst>
                <a:ext uri="{FF2B5EF4-FFF2-40B4-BE49-F238E27FC236}">
                  <a16:creationId xmlns:a16="http://schemas.microsoft.com/office/drawing/2014/main" id="{838C5943-6C0C-81FD-4EC9-65A29C118011}"/>
                </a:ext>
              </a:extLst>
            </p:cNvPr>
            <p:cNvSpPr/>
            <p:nvPr/>
          </p:nvSpPr>
          <p:spPr>
            <a:xfrm>
              <a:off x="6888088" y="3933056"/>
              <a:ext cx="480053" cy="469940"/>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8" name="TextBox 17">
              <a:extLst>
                <a:ext uri="{FF2B5EF4-FFF2-40B4-BE49-F238E27FC236}">
                  <a16:creationId xmlns:a16="http://schemas.microsoft.com/office/drawing/2014/main" id="{A91F90FE-C317-45DD-71B4-11E54370D741}"/>
                </a:ext>
              </a:extLst>
            </p:cNvPr>
            <p:cNvSpPr txBox="1"/>
            <p:nvPr/>
          </p:nvSpPr>
          <p:spPr>
            <a:xfrm>
              <a:off x="7688177" y="4015298"/>
              <a:ext cx="3571747" cy="369332"/>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Formulas drag down automatically</a:t>
              </a:r>
            </a:p>
          </p:txBody>
        </p:sp>
        <p:pic>
          <p:nvPicPr>
            <p:cNvPr id="19" name="Picture 18">
              <a:extLst>
                <a:ext uri="{FF2B5EF4-FFF2-40B4-BE49-F238E27FC236}">
                  <a16:creationId xmlns:a16="http://schemas.microsoft.com/office/drawing/2014/main" id="{F325ADAA-7C48-10AF-4437-EA7DA183B434}"/>
                </a:ext>
              </a:extLst>
            </p:cNvPr>
            <p:cNvPicPr>
              <a:picLocks noChangeAspect="1"/>
            </p:cNvPicPr>
            <p:nvPr/>
          </p:nvPicPr>
          <p:blipFill rotWithShape="1">
            <a:blip r:embed="rId6"/>
            <a:srcRect b="29696"/>
            <a:stretch/>
          </p:blipFill>
          <p:spPr>
            <a:xfrm>
              <a:off x="6867553" y="4644000"/>
              <a:ext cx="3529437" cy="1453948"/>
            </a:xfrm>
            <a:prstGeom prst="rect">
              <a:avLst/>
            </a:prstGeom>
          </p:spPr>
        </p:pic>
        <p:sp>
          <p:nvSpPr>
            <p:cNvPr id="20" name="Arrow: Down 27">
              <a:extLst>
                <a:ext uri="{FF2B5EF4-FFF2-40B4-BE49-F238E27FC236}">
                  <a16:creationId xmlns:a16="http://schemas.microsoft.com/office/drawing/2014/main" id="{C0D6BF8A-BC5B-65BF-D4DB-AD217A6893DE}"/>
                </a:ext>
              </a:extLst>
            </p:cNvPr>
            <p:cNvSpPr/>
            <p:nvPr/>
          </p:nvSpPr>
          <p:spPr>
            <a:xfrm>
              <a:off x="10560496" y="5301208"/>
              <a:ext cx="288032" cy="713281"/>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0FED3CEF-29D4-48F8-E20E-EAFE57418DB1}"/>
                </a:ext>
              </a:extLst>
            </p:cNvPr>
            <p:cNvSpPr/>
            <p:nvPr/>
          </p:nvSpPr>
          <p:spPr>
            <a:xfrm>
              <a:off x="9454250" y="5013176"/>
              <a:ext cx="1296144" cy="288032"/>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12278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80C613-736E-4A61-9C5B-A4962F1ECB47}"/>
              </a:ext>
            </a:extLst>
          </p:cNvPr>
          <p:cNvSpPr>
            <a:spLocks noGrp="1"/>
          </p:cNvSpPr>
          <p:nvPr>
            <p:ph type="ctrTitle"/>
          </p:nvPr>
        </p:nvSpPr>
        <p:spPr/>
        <p:txBody>
          <a:bodyPr/>
          <a:lstStyle/>
          <a:p>
            <a:r>
              <a:rPr lang="en-CA" dirty="0"/>
              <a:t>Converting ranges to tables</a:t>
            </a:r>
            <a:endParaRPr lang="en-US" dirty="0"/>
          </a:p>
        </p:txBody>
      </p:sp>
      <p:pic>
        <p:nvPicPr>
          <p:cNvPr id="4" name="Picture 3">
            <a:extLst>
              <a:ext uri="{FF2B5EF4-FFF2-40B4-BE49-F238E27FC236}">
                <a16:creationId xmlns:a16="http://schemas.microsoft.com/office/drawing/2014/main" id="{569881B1-C3E9-5946-FDF4-F12DFDA49C1A}"/>
              </a:ext>
            </a:extLst>
          </p:cNvPr>
          <p:cNvPicPr>
            <a:picLocks noChangeAspect="1"/>
          </p:cNvPicPr>
          <p:nvPr/>
        </p:nvPicPr>
        <p:blipFill>
          <a:blip r:embed="rId2"/>
          <a:stretch>
            <a:fillRect/>
          </a:stretch>
        </p:blipFill>
        <p:spPr>
          <a:xfrm>
            <a:off x="1565114" y="1628801"/>
            <a:ext cx="2878145" cy="4320480"/>
          </a:xfrm>
          <a:prstGeom prst="rect">
            <a:avLst/>
          </a:prstGeom>
        </p:spPr>
      </p:pic>
      <p:sp>
        <p:nvSpPr>
          <p:cNvPr id="5" name="TextBox 4">
            <a:extLst>
              <a:ext uri="{FF2B5EF4-FFF2-40B4-BE49-F238E27FC236}">
                <a16:creationId xmlns:a16="http://schemas.microsoft.com/office/drawing/2014/main" id="{39C082A3-7539-0745-0957-EC2E9BD92D2F}"/>
              </a:ext>
            </a:extLst>
          </p:cNvPr>
          <p:cNvSpPr txBox="1"/>
          <p:nvPr/>
        </p:nvSpPr>
        <p:spPr>
          <a:xfrm>
            <a:off x="1493138" y="1079448"/>
            <a:ext cx="976549" cy="369332"/>
          </a:xfrm>
          <a:prstGeom prst="rect">
            <a:avLst/>
          </a:prstGeom>
          <a:noFill/>
        </p:spPr>
        <p:txBody>
          <a:bodyPr wrap="none" rtlCol="0">
            <a:spAutoFit/>
          </a:bodyPr>
          <a:lstStyle/>
          <a:p>
            <a:r>
              <a:rPr lang="en-GB" b="1" dirty="0">
                <a:latin typeface="+mn-lt"/>
              </a:rPr>
              <a:t>RANGE</a:t>
            </a:r>
          </a:p>
        </p:txBody>
      </p:sp>
      <p:sp>
        <p:nvSpPr>
          <p:cNvPr id="6" name="TextBox 5">
            <a:extLst>
              <a:ext uri="{FF2B5EF4-FFF2-40B4-BE49-F238E27FC236}">
                <a16:creationId xmlns:a16="http://schemas.microsoft.com/office/drawing/2014/main" id="{B6D23956-A22E-B75F-8A19-E8A9BD716247}"/>
              </a:ext>
            </a:extLst>
          </p:cNvPr>
          <p:cNvSpPr txBox="1"/>
          <p:nvPr/>
        </p:nvSpPr>
        <p:spPr>
          <a:xfrm>
            <a:off x="7371084" y="1063246"/>
            <a:ext cx="808235" cy="369332"/>
          </a:xfrm>
          <a:prstGeom prst="rect">
            <a:avLst/>
          </a:prstGeom>
          <a:noFill/>
        </p:spPr>
        <p:txBody>
          <a:bodyPr wrap="none" rtlCol="0">
            <a:spAutoFit/>
          </a:bodyPr>
          <a:lstStyle/>
          <a:p>
            <a:r>
              <a:rPr lang="en-GB" b="1" dirty="0">
                <a:latin typeface="+mn-lt"/>
              </a:rPr>
              <a:t>TABLE</a:t>
            </a:r>
          </a:p>
        </p:txBody>
      </p:sp>
      <p:pic>
        <p:nvPicPr>
          <p:cNvPr id="7" name="Picture 6">
            <a:extLst>
              <a:ext uri="{FF2B5EF4-FFF2-40B4-BE49-F238E27FC236}">
                <a16:creationId xmlns:a16="http://schemas.microsoft.com/office/drawing/2014/main" id="{41F22EA4-D71F-98B7-8ED0-8054384CE3DC}"/>
              </a:ext>
            </a:extLst>
          </p:cNvPr>
          <p:cNvPicPr>
            <a:picLocks noChangeAspect="1"/>
          </p:cNvPicPr>
          <p:nvPr/>
        </p:nvPicPr>
        <p:blipFill rotWithShape="1">
          <a:blip r:embed="rId3"/>
          <a:srcRect l="542" t="629" r="36859" b="-629"/>
          <a:stretch/>
        </p:blipFill>
        <p:spPr>
          <a:xfrm>
            <a:off x="7467317" y="1700807"/>
            <a:ext cx="3467619" cy="4251665"/>
          </a:xfrm>
          <a:prstGeom prst="rect">
            <a:avLst/>
          </a:prstGeom>
        </p:spPr>
      </p:pic>
      <p:grpSp>
        <p:nvGrpSpPr>
          <p:cNvPr id="8" name="Group 7">
            <a:extLst>
              <a:ext uri="{FF2B5EF4-FFF2-40B4-BE49-F238E27FC236}">
                <a16:creationId xmlns:a16="http://schemas.microsoft.com/office/drawing/2014/main" id="{597CDA85-B733-34EF-8463-AD4F489025AC}"/>
              </a:ext>
            </a:extLst>
          </p:cNvPr>
          <p:cNvGrpSpPr/>
          <p:nvPr/>
        </p:nvGrpSpPr>
        <p:grpSpPr>
          <a:xfrm>
            <a:off x="4563780" y="1484783"/>
            <a:ext cx="2783015" cy="2007788"/>
            <a:chOff x="4211609" y="1484783"/>
            <a:chExt cx="2986603" cy="2100939"/>
          </a:xfrm>
        </p:grpSpPr>
        <p:pic>
          <p:nvPicPr>
            <p:cNvPr id="9" name="Picture 8">
              <a:extLst>
                <a:ext uri="{FF2B5EF4-FFF2-40B4-BE49-F238E27FC236}">
                  <a16:creationId xmlns:a16="http://schemas.microsoft.com/office/drawing/2014/main" id="{3E480666-0B59-CE08-9502-5B45CB7ADB32}"/>
                </a:ext>
              </a:extLst>
            </p:cNvPr>
            <p:cNvPicPr>
              <a:picLocks noChangeAspect="1"/>
            </p:cNvPicPr>
            <p:nvPr/>
          </p:nvPicPr>
          <p:blipFill>
            <a:blip r:embed="rId4"/>
            <a:stretch>
              <a:fillRect/>
            </a:stretch>
          </p:blipFill>
          <p:spPr>
            <a:xfrm>
              <a:off x="4211609" y="1988839"/>
              <a:ext cx="2986603" cy="1596883"/>
            </a:xfrm>
            <a:prstGeom prst="rect">
              <a:avLst/>
            </a:prstGeom>
          </p:spPr>
        </p:pic>
        <p:sp>
          <p:nvSpPr>
            <p:cNvPr id="10" name="Oval 9">
              <a:extLst>
                <a:ext uri="{FF2B5EF4-FFF2-40B4-BE49-F238E27FC236}">
                  <a16:creationId xmlns:a16="http://schemas.microsoft.com/office/drawing/2014/main" id="{B8B98622-3645-C9EF-E96C-8E7C6768CFC5}"/>
                </a:ext>
              </a:extLst>
            </p:cNvPr>
            <p:cNvSpPr/>
            <p:nvPr/>
          </p:nvSpPr>
          <p:spPr>
            <a:xfrm>
              <a:off x="4367808" y="1484783"/>
              <a:ext cx="486922" cy="441340"/>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1" name="TextBox 10">
              <a:extLst>
                <a:ext uri="{FF2B5EF4-FFF2-40B4-BE49-F238E27FC236}">
                  <a16:creationId xmlns:a16="http://schemas.microsoft.com/office/drawing/2014/main" id="{E20E26F5-3974-508B-016E-F524D23DE075}"/>
                </a:ext>
              </a:extLst>
            </p:cNvPr>
            <p:cNvSpPr txBox="1"/>
            <p:nvPr/>
          </p:nvSpPr>
          <p:spPr>
            <a:xfrm>
              <a:off x="4923165" y="1556791"/>
              <a:ext cx="1240658" cy="386467"/>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CTRL + T</a:t>
              </a:r>
            </a:p>
          </p:txBody>
        </p:sp>
      </p:grpSp>
      <p:grpSp>
        <p:nvGrpSpPr>
          <p:cNvPr id="12" name="Group 11">
            <a:extLst>
              <a:ext uri="{FF2B5EF4-FFF2-40B4-BE49-F238E27FC236}">
                <a16:creationId xmlns:a16="http://schemas.microsoft.com/office/drawing/2014/main" id="{2E67685E-547D-092F-6645-6420F34D274C}"/>
              </a:ext>
            </a:extLst>
          </p:cNvPr>
          <p:cNvGrpSpPr/>
          <p:nvPr/>
        </p:nvGrpSpPr>
        <p:grpSpPr>
          <a:xfrm>
            <a:off x="4673335" y="3738310"/>
            <a:ext cx="2559761" cy="2210971"/>
            <a:chOff x="4386287" y="3923764"/>
            <a:chExt cx="2747017" cy="2313548"/>
          </a:xfrm>
        </p:grpSpPr>
        <p:sp>
          <p:nvSpPr>
            <p:cNvPr id="13" name="Oval 12">
              <a:extLst>
                <a:ext uri="{FF2B5EF4-FFF2-40B4-BE49-F238E27FC236}">
                  <a16:creationId xmlns:a16="http://schemas.microsoft.com/office/drawing/2014/main" id="{7AE81094-8852-9467-337B-171C8AAE7ABD}"/>
                </a:ext>
              </a:extLst>
            </p:cNvPr>
            <p:cNvSpPr/>
            <p:nvPr/>
          </p:nvSpPr>
          <p:spPr>
            <a:xfrm>
              <a:off x="4386287" y="3923764"/>
              <a:ext cx="525551" cy="505175"/>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4" name="TextBox 13">
              <a:extLst>
                <a:ext uri="{FF2B5EF4-FFF2-40B4-BE49-F238E27FC236}">
                  <a16:creationId xmlns:a16="http://schemas.microsoft.com/office/drawing/2014/main" id="{2C38737F-7C6B-7305-C373-9086271F6F4A}"/>
                </a:ext>
              </a:extLst>
            </p:cNvPr>
            <p:cNvSpPr txBox="1"/>
            <p:nvPr/>
          </p:nvSpPr>
          <p:spPr>
            <a:xfrm>
              <a:off x="4941644" y="3995772"/>
              <a:ext cx="2191660" cy="676317"/>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In the </a:t>
              </a:r>
              <a:r>
                <a:rPr lang="en-GB" b="1" dirty="0">
                  <a:latin typeface="Sabon Next LT" panose="02000500000000000000" pitchFamily="2" charset="0"/>
                  <a:cs typeface="Sabon Next LT" panose="02000500000000000000" pitchFamily="2" charset="0"/>
                </a:rPr>
                <a:t>Home </a:t>
              </a:r>
              <a:r>
                <a:rPr lang="en-GB" dirty="0">
                  <a:latin typeface="Sabon Next LT" panose="02000500000000000000" pitchFamily="2" charset="0"/>
                  <a:cs typeface="Sabon Next LT" panose="02000500000000000000" pitchFamily="2" charset="0"/>
                </a:rPr>
                <a:t>tab, select:</a:t>
              </a:r>
            </a:p>
          </p:txBody>
        </p:sp>
        <p:pic>
          <p:nvPicPr>
            <p:cNvPr id="15" name="Picture 14">
              <a:extLst>
                <a:ext uri="{FF2B5EF4-FFF2-40B4-BE49-F238E27FC236}">
                  <a16:creationId xmlns:a16="http://schemas.microsoft.com/office/drawing/2014/main" id="{986B7336-4C1A-56FE-065C-3B8127D3AC2F}"/>
                </a:ext>
              </a:extLst>
            </p:cNvPr>
            <p:cNvPicPr>
              <a:picLocks noChangeAspect="1"/>
            </p:cNvPicPr>
            <p:nvPr/>
          </p:nvPicPr>
          <p:blipFill>
            <a:blip r:embed="rId5"/>
            <a:stretch>
              <a:fillRect/>
            </a:stretch>
          </p:blipFill>
          <p:spPr>
            <a:xfrm>
              <a:off x="4402668" y="4675134"/>
              <a:ext cx="2730636" cy="1562178"/>
            </a:xfrm>
            <a:prstGeom prst="rect">
              <a:avLst/>
            </a:prstGeom>
          </p:spPr>
        </p:pic>
        <p:sp>
          <p:nvSpPr>
            <p:cNvPr id="16" name="Rectangle 15">
              <a:extLst>
                <a:ext uri="{FF2B5EF4-FFF2-40B4-BE49-F238E27FC236}">
                  <a16:creationId xmlns:a16="http://schemas.microsoft.com/office/drawing/2014/main" id="{B65A51BD-B6C8-8BC6-8110-CB2BEA4E99CB}"/>
                </a:ext>
              </a:extLst>
            </p:cNvPr>
            <p:cNvSpPr/>
            <p:nvPr/>
          </p:nvSpPr>
          <p:spPr>
            <a:xfrm>
              <a:off x="4451888" y="5044706"/>
              <a:ext cx="2004152" cy="432047"/>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4997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ED8F33-C33E-A64F-EE43-F3D0F66E03DC}"/>
              </a:ext>
            </a:extLst>
          </p:cNvPr>
          <p:cNvSpPr>
            <a:spLocks noGrp="1"/>
          </p:cNvSpPr>
          <p:nvPr>
            <p:ph type="ctrTitle"/>
          </p:nvPr>
        </p:nvSpPr>
        <p:spPr/>
        <p:txBody>
          <a:bodyPr/>
          <a:lstStyle/>
          <a:p>
            <a:r>
              <a:rPr lang="en-CA" dirty="0"/>
              <a:t>Converting Tables to RANGES</a:t>
            </a:r>
            <a:endParaRPr lang="en-US" dirty="0"/>
          </a:p>
        </p:txBody>
      </p:sp>
      <p:pic>
        <p:nvPicPr>
          <p:cNvPr id="4" name="Picture 3">
            <a:extLst>
              <a:ext uri="{FF2B5EF4-FFF2-40B4-BE49-F238E27FC236}">
                <a16:creationId xmlns:a16="http://schemas.microsoft.com/office/drawing/2014/main" id="{9EA1E404-3B84-EDF5-F621-BC4B4C1F7E97}"/>
              </a:ext>
            </a:extLst>
          </p:cNvPr>
          <p:cNvPicPr>
            <a:picLocks noChangeAspect="1"/>
          </p:cNvPicPr>
          <p:nvPr/>
        </p:nvPicPr>
        <p:blipFill>
          <a:blip r:embed="rId2"/>
          <a:stretch>
            <a:fillRect/>
          </a:stretch>
        </p:blipFill>
        <p:spPr>
          <a:xfrm>
            <a:off x="7889369" y="1619509"/>
            <a:ext cx="2875984" cy="4317237"/>
          </a:xfrm>
          <a:prstGeom prst="rect">
            <a:avLst/>
          </a:prstGeom>
        </p:spPr>
      </p:pic>
      <p:sp>
        <p:nvSpPr>
          <p:cNvPr id="5" name="TextBox 4">
            <a:extLst>
              <a:ext uri="{FF2B5EF4-FFF2-40B4-BE49-F238E27FC236}">
                <a16:creationId xmlns:a16="http://schemas.microsoft.com/office/drawing/2014/main" id="{B8FB2BF6-0031-C04E-0B7E-506C51D99B19}"/>
              </a:ext>
            </a:extLst>
          </p:cNvPr>
          <p:cNvSpPr txBox="1"/>
          <p:nvPr/>
        </p:nvSpPr>
        <p:spPr>
          <a:xfrm>
            <a:off x="7925242" y="1079448"/>
            <a:ext cx="976549" cy="369332"/>
          </a:xfrm>
          <a:prstGeom prst="rect">
            <a:avLst/>
          </a:prstGeom>
          <a:noFill/>
        </p:spPr>
        <p:txBody>
          <a:bodyPr wrap="none" rtlCol="0">
            <a:spAutoFit/>
          </a:bodyPr>
          <a:lstStyle/>
          <a:p>
            <a:r>
              <a:rPr lang="en-GB" b="1" dirty="0">
                <a:latin typeface="+mn-lt"/>
              </a:rPr>
              <a:t>RANGE</a:t>
            </a:r>
          </a:p>
        </p:txBody>
      </p:sp>
      <p:sp>
        <p:nvSpPr>
          <p:cNvPr id="6" name="TextBox 5">
            <a:extLst>
              <a:ext uri="{FF2B5EF4-FFF2-40B4-BE49-F238E27FC236}">
                <a16:creationId xmlns:a16="http://schemas.microsoft.com/office/drawing/2014/main" id="{08809CE9-A3E3-EC37-2684-9248DF4CA26A}"/>
              </a:ext>
            </a:extLst>
          </p:cNvPr>
          <p:cNvSpPr txBox="1"/>
          <p:nvPr/>
        </p:nvSpPr>
        <p:spPr>
          <a:xfrm>
            <a:off x="1327815" y="1063246"/>
            <a:ext cx="808235" cy="369332"/>
          </a:xfrm>
          <a:prstGeom prst="rect">
            <a:avLst/>
          </a:prstGeom>
          <a:noFill/>
        </p:spPr>
        <p:txBody>
          <a:bodyPr wrap="none" rtlCol="0">
            <a:spAutoFit/>
          </a:bodyPr>
          <a:lstStyle/>
          <a:p>
            <a:r>
              <a:rPr lang="en-GB" b="1" dirty="0">
                <a:latin typeface="+mn-lt"/>
              </a:rPr>
              <a:t>TABLE</a:t>
            </a:r>
          </a:p>
        </p:txBody>
      </p:sp>
      <p:pic>
        <p:nvPicPr>
          <p:cNvPr id="7" name="Picture 6">
            <a:extLst>
              <a:ext uri="{FF2B5EF4-FFF2-40B4-BE49-F238E27FC236}">
                <a16:creationId xmlns:a16="http://schemas.microsoft.com/office/drawing/2014/main" id="{18204C44-EC6F-5F20-844D-81179415FAAD}"/>
              </a:ext>
            </a:extLst>
          </p:cNvPr>
          <p:cNvPicPr>
            <a:picLocks noChangeAspect="1"/>
          </p:cNvPicPr>
          <p:nvPr/>
        </p:nvPicPr>
        <p:blipFill rotWithShape="1">
          <a:blip r:embed="rId3"/>
          <a:srcRect l="542" t="629" r="36859" b="-629"/>
          <a:stretch/>
        </p:blipFill>
        <p:spPr>
          <a:xfrm>
            <a:off x="1400709" y="1691516"/>
            <a:ext cx="3465016" cy="4248473"/>
          </a:xfrm>
          <a:prstGeom prst="rect">
            <a:avLst/>
          </a:prstGeom>
        </p:spPr>
      </p:pic>
      <p:grpSp>
        <p:nvGrpSpPr>
          <p:cNvPr id="8" name="Group 7">
            <a:extLst>
              <a:ext uri="{FF2B5EF4-FFF2-40B4-BE49-F238E27FC236}">
                <a16:creationId xmlns:a16="http://schemas.microsoft.com/office/drawing/2014/main" id="{D935CDEC-B360-D337-CA74-A7153657F7D9}"/>
              </a:ext>
            </a:extLst>
          </p:cNvPr>
          <p:cNvGrpSpPr/>
          <p:nvPr/>
        </p:nvGrpSpPr>
        <p:grpSpPr>
          <a:xfrm>
            <a:off x="5009351" y="1492590"/>
            <a:ext cx="2760905" cy="3592595"/>
            <a:chOff x="4617715" y="1501881"/>
            <a:chExt cx="3206477" cy="3762096"/>
          </a:xfrm>
        </p:grpSpPr>
        <p:grpSp>
          <p:nvGrpSpPr>
            <p:cNvPr id="9" name="Group 8">
              <a:extLst>
                <a:ext uri="{FF2B5EF4-FFF2-40B4-BE49-F238E27FC236}">
                  <a16:creationId xmlns:a16="http://schemas.microsoft.com/office/drawing/2014/main" id="{AE7A5832-7B65-351B-C955-5FBC314B8CC1}"/>
                </a:ext>
              </a:extLst>
            </p:cNvPr>
            <p:cNvGrpSpPr/>
            <p:nvPr/>
          </p:nvGrpSpPr>
          <p:grpSpPr>
            <a:xfrm>
              <a:off x="4617715" y="1501881"/>
              <a:ext cx="3206477" cy="3762096"/>
              <a:chOff x="4617715" y="1501881"/>
              <a:chExt cx="3206477" cy="3762096"/>
            </a:xfrm>
          </p:grpSpPr>
          <p:sp>
            <p:nvSpPr>
              <p:cNvPr id="11" name="Oval 10">
                <a:extLst>
                  <a:ext uri="{FF2B5EF4-FFF2-40B4-BE49-F238E27FC236}">
                    <a16:creationId xmlns:a16="http://schemas.microsoft.com/office/drawing/2014/main" id="{168D8C68-6EFF-094D-833F-030EBAEB6C39}"/>
                  </a:ext>
                </a:extLst>
              </p:cNvPr>
              <p:cNvSpPr/>
              <p:nvPr/>
            </p:nvSpPr>
            <p:spPr>
              <a:xfrm>
                <a:off x="4617715" y="1501881"/>
                <a:ext cx="491173" cy="44425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2" name="TextBox 11">
                <a:extLst>
                  <a:ext uri="{FF2B5EF4-FFF2-40B4-BE49-F238E27FC236}">
                    <a16:creationId xmlns:a16="http://schemas.microsoft.com/office/drawing/2014/main" id="{E561E92D-3213-916C-9B6A-EF82BE7E3DEB}"/>
                  </a:ext>
                </a:extLst>
              </p:cNvPr>
              <p:cNvSpPr txBox="1"/>
              <p:nvPr/>
            </p:nvSpPr>
            <p:spPr>
              <a:xfrm>
                <a:off x="5173072" y="1573888"/>
                <a:ext cx="2651120" cy="1547029"/>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Right-click anywhere in the table, find the </a:t>
                </a:r>
                <a:r>
                  <a:rPr lang="en-GB" b="1" dirty="0">
                    <a:latin typeface="Sabon Next LT" panose="02000500000000000000" pitchFamily="2" charset="0"/>
                    <a:cs typeface="Sabon Next LT" panose="02000500000000000000" pitchFamily="2" charset="0"/>
                  </a:rPr>
                  <a:t>Table </a:t>
                </a:r>
                <a:r>
                  <a:rPr lang="en-GB" dirty="0">
                    <a:latin typeface="Sabon Next LT" panose="02000500000000000000" pitchFamily="2" charset="0"/>
                    <a:cs typeface="Sabon Next LT" panose="02000500000000000000" pitchFamily="2" charset="0"/>
                  </a:rPr>
                  <a:t>option and choose </a:t>
                </a:r>
                <a:r>
                  <a:rPr lang="en-GB" b="1" dirty="0">
                    <a:latin typeface="Sabon Next LT" panose="02000500000000000000" pitchFamily="2" charset="0"/>
                    <a:cs typeface="Sabon Next LT" panose="02000500000000000000" pitchFamily="2" charset="0"/>
                  </a:rPr>
                  <a:t>Convert </a:t>
                </a:r>
                <a:br>
                  <a:rPr lang="en-GB" b="1" dirty="0">
                    <a:latin typeface="Sabon Next LT" panose="02000500000000000000" pitchFamily="2" charset="0"/>
                    <a:cs typeface="Sabon Next LT" panose="02000500000000000000" pitchFamily="2" charset="0"/>
                  </a:rPr>
                </a:br>
                <a:r>
                  <a:rPr lang="en-GB" b="1" dirty="0">
                    <a:latin typeface="Sabon Next LT" panose="02000500000000000000" pitchFamily="2" charset="0"/>
                    <a:cs typeface="Sabon Next LT" panose="02000500000000000000" pitchFamily="2" charset="0"/>
                  </a:rPr>
                  <a:t>to Range</a:t>
                </a:r>
                <a:r>
                  <a:rPr lang="en-GB" dirty="0">
                    <a:latin typeface="Sabon Next LT" panose="02000500000000000000" pitchFamily="2" charset="0"/>
                    <a:cs typeface="Sabon Next LT" panose="02000500000000000000" pitchFamily="2" charset="0"/>
                  </a:rPr>
                  <a:t>.</a:t>
                </a:r>
              </a:p>
            </p:txBody>
          </p:sp>
          <p:pic>
            <p:nvPicPr>
              <p:cNvPr id="13" name="Picture 12">
                <a:extLst>
                  <a:ext uri="{FF2B5EF4-FFF2-40B4-BE49-F238E27FC236}">
                    <a16:creationId xmlns:a16="http://schemas.microsoft.com/office/drawing/2014/main" id="{DCEAE0C0-BE2E-DA45-EF0F-6879154793CD}"/>
                  </a:ext>
                </a:extLst>
              </p:cNvPr>
              <p:cNvPicPr>
                <a:picLocks noChangeAspect="1"/>
              </p:cNvPicPr>
              <p:nvPr/>
            </p:nvPicPr>
            <p:blipFill rotWithShape="1">
              <a:blip r:embed="rId4"/>
              <a:srcRect l="27557" t="60500" r="48693" b="18500"/>
              <a:stretch/>
            </p:blipFill>
            <p:spPr>
              <a:xfrm>
                <a:off x="4727848" y="3429000"/>
                <a:ext cx="2895724" cy="1307138"/>
              </a:xfrm>
              <a:prstGeom prst="rect">
                <a:avLst/>
              </a:prstGeom>
            </p:spPr>
          </p:pic>
          <p:pic>
            <p:nvPicPr>
              <p:cNvPr id="14" name="Picture 13">
                <a:extLst>
                  <a:ext uri="{FF2B5EF4-FFF2-40B4-BE49-F238E27FC236}">
                    <a16:creationId xmlns:a16="http://schemas.microsoft.com/office/drawing/2014/main" id="{F1B503A2-7CE6-C01F-9F94-2F0EE6E125F8}"/>
                  </a:ext>
                </a:extLst>
              </p:cNvPr>
              <p:cNvPicPr>
                <a:picLocks noChangeAspect="1"/>
              </p:cNvPicPr>
              <p:nvPr/>
            </p:nvPicPr>
            <p:blipFill rotWithShape="1">
              <a:blip r:embed="rId4"/>
              <a:srcRect l="41418" t="70791" r="48229" b="18500"/>
              <a:stretch/>
            </p:blipFill>
            <p:spPr>
              <a:xfrm>
                <a:off x="5469941" y="4077073"/>
                <a:ext cx="2354251" cy="1186904"/>
              </a:xfrm>
              <a:prstGeom prst="rect">
                <a:avLst/>
              </a:prstGeom>
            </p:spPr>
          </p:pic>
        </p:grpSp>
        <p:sp>
          <p:nvSpPr>
            <p:cNvPr id="10" name="Rectangle 9">
              <a:extLst>
                <a:ext uri="{FF2B5EF4-FFF2-40B4-BE49-F238E27FC236}">
                  <a16:creationId xmlns:a16="http://schemas.microsoft.com/office/drawing/2014/main" id="{5F57EA16-276A-41C1-7D65-A12ED95CF94F}"/>
                </a:ext>
              </a:extLst>
            </p:cNvPr>
            <p:cNvSpPr/>
            <p:nvPr/>
          </p:nvSpPr>
          <p:spPr>
            <a:xfrm>
              <a:off x="5844308" y="4472071"/>
              <a:ext cx="1773012" cy="316357"/>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659219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3BE82B-879E-BF85-9993-4ABD5622DA40}"/>
              </a:ext>
            </a:extLst>
          </p:cNvPr>
          <p:cNvSpPr>
            <a:spLocks noGrp="1"/>
          </p:cNvSpPr>
          <p:nvPr>
            <p:ph type="ctrTitle"/>
          </p:nvPr>
        </p:nvSpPr>
        <p:spPr/>
        <p:txBody>
          <a:bodyPr/>
          <a:lstStyle/>
          <a:p>
            <a:r>
              <a:rPr lang="en-CA" dirty="0"/>
              <a:t>Formatting tables</a:t>
            </a:r>
            <a:endParaRPr lang="en-US" dirty="0"/>
          </a:p>
        </p:txBody>
      </p:sp>
      <p:grpSp>
        <p:nvGrpSpPr>
          <p:cNvPr id="4" name="Group 3">
            <a:extLst>
              <a:ext uri="{FF2B5EF4-FFF2-40B4-BE49-F238E27FC236}">
                <a16:creationId xmlns:a16="http://schemas.microsoft.com/office/drawing/2014/main" id="{C2BE3C6C-7710-18CF-8A4A-E304A3257B6F}"/>
              </a:ext>
            </a:extLst>
          </p:cNvPr>
          <p:cNvGrpSpPr/>
          <p:nvPr/>
        </p:nvGrpSpPr>
        <p:grpSpPr>
          <a:xfrm>
            <a:off x="1523070" y="1277392"/>
            <a:ext cx="3721326" cy="4772702"/>
            <a:chOff x="502466" y="1268760"/>
            <a:chExt cx="3721326" cy="4772702"/>
          </a:xfrm>
        </p:grpSpPr>
        <p:pic>
          <p:nvPicPr>
            <p:cNvPr id="5" name="Picture 4">
              <a:extLst>
                <a:ext uri="{FF2B5EF4-FFF2-40B4-BE49-F238E27FC236}">
                  <a16:creationId xmlns:a16="http://schemas.microsoft.com/office/drawing/2014/main" id="{16C536D3-EF7B-0B1E-2387-EA8F358A5831}"/>
                </a:ext>
              </a:extLst>
            </p:cNvPr>
            <p:cNvPicPr>
              <a:picLocks noChangeAspect="1"/>
            </p:cNvPicPr>
            <p:nvPr/>
          </p:nvPicPr>
          <p:blipFill rotWithShape="1">
            <a:blip r:embed="rId3"/>
            <a:srcRect l="48819" t="29000" r="19879" b="5901"/>
            <a:stretch/>
          </p:blipFill>
          <p:spPr>
            <a:xfrm>
              <a:off x="623392" y="1829673"/>
              <a:ext cx="3600400" cy="4211789"/>
            </a:xfrm>
            <a:prstGeom prst="rect">
              <a:avLst/>
            </a:prstGeom>
          </p:spPr>
        </p:pic>
        <p:sp>
          <p:nvSpPr>
            <p:cNvPr id="6" name="TextBox 5">
              <a:extLst>
                <a:ext uri="{FF2B5EF4-FFF2-40B4-BE49-F238E27FC236}">
                  <a16:creationId xmlns:a16="http://schemas.microsoft.com/office/drawing/2014/main" id="{070158D4-6A89-ED23-06D2-ED16C8D2175F}"/>
                </a:ext>
              </a:extLst>
            </p:cNvPr>
            <p:cNvSpPr txBox="1"/>
            <p:nvPr/>
          </p:nvSpPr>
          <p:spPr>
            <a:xfrm>
              <a:off x="502466" y="1268760"/>
              <a:ext cx="3065263" cy="369332"/>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The defaults should suffice …</a:t>
              </a:r>
            </a:p>
          </p:txBody>
        </p:sp>
      </p:grpSp>
      <p:grpSp>
        <p:nvGrpSpPr>
          <p:cNvPr id="7" name="Group 6">
            <a:extLst>
              <a:ext uri="{FF2B5EF4-FFF2-40B4-BE49-F238E27FC236}">
                <a16:creationId xmlns:a16="http://schemas.microsoft.com/office/drawing/2014/main" id="{CF7F77C0-63F9-8E6D-5270-A9FF5D6396A9}"/>
              </a:ext>
            </a:extLst>
          </p:cNvPr>
          <p:cNvGrpSpPr/>
          <p:nvPr/>
        </p:nvGrpSpPr>
        <p:grpSpPr>
          <a:xfrm>
            <a:off x="1635516" y="1268760"/>
            <a:ext cx="9057283" cy="4772702"/>
            <a:chOff x="750686" y="1268760"/>
            <a:chExt cx="9057283" cy="4772702"/>
          </a:xfrm>
        </p:grpSpPr>
        <p:pic>
          <p:nvPicPr>
            <p:cNvPr id="8" name="Picture 7">
              <a:extLst>
                <a:ext uri="{FF2B5EF4-FFF2-40B4-BE49-F238E27FC236}">
                  <a16:creationId xmlns:a16="http://schemas.microsoft.com/office/drawing/2014/main" id="{5285FC44-C156-A972-A08A-44B95F1AA453}"/>
                </a:ext>
              </a:extLst>
            </p:cNvPr>
            <p:cNvPicPr>
              <a:picLocks noChangeAspect="1"/>
            </p:cNvPicPr>
            <p:nvPr/>
          </p:nvPicPr>
          <p:blipFill>
            <a:blip r:embed="rId4"/>
            <a:stretch>
              <a:fillRect/>
            </a:stretch>
          </p:blipFill>
          <p:spPr>
            <a:xfrm>
              <a:off x="4646483" y="2678815"/>
              <a:ext cx="5040560" cy="3362647"/>
            </a:xfrm>
            <a:prstGeom prst="rect">
              <a:avLst/>
            </a:prstGeom>
          </p:spPr>
        </p:pic>
        <p:pic>
          <p:nvPicPr>
            <p:cNvPr id="9" name="Picture 8">
              <a:extLst>
                <a:ext uri="{FF2B5EF4-FFF2-40B4-BE49-F238E27FC236}">
                  <a16:creationId xmlns:a16="http://schemas.microsoft.com/office/drawing/2014/main" id="{85BB372A-0457-6DF1-17B7-DF6ED5B83168}"/>
                </a:ext>
              </a:extLst>
            </p:cNvPr>
            <p:cNvPicPr>
              <a:picLocks noChangeAspect="1"/>
            </p:cNvPicPr>
            <p:nvPr/>
          </p:nvPicPr>
          <p:blipFill rotWithShape="1">
            <a:blip r:embed="rId3"/>
            <a:srcRect l="48819" t="87756" r="41524" b="10101"/>
            <a:stretch/>
          </p:blipFill>
          <p:spPr>
            <a:xfrm>
              <a:off x="4502467" y="2060848"/>
              <a:ext cx="2885307" cy="360040"/>
            </a:xfrm>
            <a:prstGeom prst="rect">
              <a:avLst/>
            </a:prstGeom>
          </p:spPr>
        </p:pic>
        <p:sp>
          <p:nvSpPr>
            <p:cNvPr id="10" name="TextBox 9">
              <a:extLst>
                <a:ext uri="{FF2B5EF4-FFF2-40B4-BE49-F238E27FC236}">
                  <a16:creationId xmlns:a16="http://schemas.microsoft.com/office/drawing/2014/main" id="{A2D83419-624C-B76B-B3F1-F3A89DCAE184}"/>
                </a:ext>
              </a:extLst>
            </p:cNvPr>
            <p:cNvSpPr txBox="1"/>
            <p:nvPr/>
          </p:nvSpPr>
          <p:spPr>
            <a:xfrm>
              <a:off x="4553752" y="1268760"/>
              <a:ext cx="5254217" cy="646331"/>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 but you can create styles consistent with your firm’s branding if you need to…</a:t>
              </a:r>
            </a:p>
          </p:txBody>
        </p:sp>
        <p:sp>
          <p:nvSpPr>
            <p:cNvPr id="11" name="Rectangle 10">
              <a:extLst>
                <a:ext uri="{FF2B5EF4-FFF2-40B4-BE49-F238E27FC236}">
                  <a16:creationId xmlns:a16="http://schemas.microsoft.com/office/drawing/2014/main" id="{35804100-8BE1-BA12-443A-970F1185E0E5}"/>
                </a:ext>
              </a:extLst>
            </p:cNvPr>
            <p:cNvSpPr/>
            <p:nvPr/>
          </p:nvSpPr>
          <p:spPr>
            <a:xfrm>
              <a:off x="750686" y="5601058"/>
              <a:ext cx="1008112" cy="234174"/>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16993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A6D229-8548-B5EC-E841-99945EA9028F}"/>
              </a:ext>
            </a:extLst>
          </p:cNvPr>
          <p:cNvSpPr>
            <a:spLocks noGrp="1"/>
          </p:cNvSpPr>
          <p:nvPr>
            <p:ph type="ctrTitle"/>
          </p:nvPr>
        </p:nvSpPr>
        <p:spPr/>
        <p:txBody>
          <a:bodyPr/>
          <a:lstStyle/>
          <a:p>
            <a:r>
              <a:rPr lang="en-CA" dirty="0"/>
              <a:t>Data Table Naming and referencing</a:t>
            </a:r>
            <a:endParaRPr lang="en-US" dirty="0"/>
          </a:p>
        </p:txBody>
      </p:sp>
      <p:pic>
        <p:nvPicPr>
          <p:cNvPr id="4" name="Picture 3">
            <a:extLst>
              <a:ext uri="{FF2B5EF4-FFF2-40B4-BE49-F238E27FC236}">
                <a16:creationId xmlns:a16="http://schemas.microsoft.com/office/drawing/2014/main" id="{94512DE6-0B65-0D2F-1A5B-82967EDAE0DA}"/>
              </a:ext>
            </a:extLst>
          </p:cNvPr>
          <p:cNvPicPr>
            <a:picLocks noChangeAspect="1"/>
          </p:cNvPicPr>
          <p:nvPr/>
        </p:nvPicPr>
        <p:blipFill rotWithShape="1">
          <a:blip r:embed="rId3"/>
          <a:srcRect l="9309" t="8526" r="13382" b="57349"/>
          <a:stretch/>
        </p:blipFill>
        <p:spPr>
          <a:xfrm>
            <a:off x="1478390" y="3483543"/>
            <a:ext cx="8808726" cy="2187149"/>
          </a:xfrm>
          <a:prstGeom prst="rect">
            <a:avLst/>
          </a:prstGeom>
        </p:spPr>
      </p:pic>
      <p:grpSp>
        <p:nvGrpSpPr>
          <p:cNvPr id="5" name="Group 4">
            <a:extLst>
              <a:ext uri="{FF2B5EF4-FFF2-40B4-BE49-F238E27FC236}">
                <a16:creationId xmlns:a16="http://schemas.microsoft.com/office/drawing/2014/main" id="{C7CE71E2-11C5-040F-02F7-CF8BD5B9D2D2}"/>
              </a:ext>
            </a:extLst>
          </p:cNvPr>
          <p:cNvGrpSpPr/>
          <p:nvPr/>
        </p:nvGrpSpPr>
        <p:grpSpPr>
          <a:xfrm>
            <a:off x="1504534" y="1389385"/>
            <a:ext cx="4403592" cy="3132995"/>
            <a:chOff x="638053" y="1196751"/>
            <a:chExt cx="5548679" cy="3132995"/>
          </a:xfrm>
        </p:grpSpPr>
        <p:sp>
          <p:nvSpPr>
            <p:cNvPr id="6" name="Oval 5">
              <a:extLst>
                <a:ext uri="{FF2B5EF4-FFF2-40B4-BE49-F238E27FC236}">
                  <a16:creationId xmlns:a16="http://schemas.microsoft.com/office/drawing/2014/main" id="{21DF6678-671C-E854-726D-28DD8ECDB239}"/>
                </a:ext>
              </a:extLst>
            </p:cNvPr>
            <p:cNvSpPr/>
            <p:nvPr/>
          </p:nvSpPr>
          <p:spPr>
            <a:xfrm>
              <a:off x="648727" y="1196751"/>
              <a:ext cx="605052" cy="464883"/>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7" name="TextBox 6">
              <a:extLst>
                <a:ext uri="{FF2B5EF4-FFF2-40B4-BE49-F238E27FC236}">
                  <a16:creationId xmlns:a16="http://schemas.microsoft.com/office/drawing/2014/main" id="{BD68985E-30E8-2ED6-4FB6-2D513AF311D9}"/>
                </a:ext>
              </a:extLst>
            </p:cNvPr>
            <p:cNvSpPr txBox="1"/>
            <p:nvPr/>
          </p:nvSpPr>
          <p:spPr>
            <a:xfrm>
              <a:off x="1362196" y="1259468"/>
              <a:ext cx="4824536" cy="1200329"/>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Name a table: click on the table to reveal the </a:t>
              </a:r>
              <a:r>
                <a:rPr lang="en-GB" b="1" dirty="0">
                  <a:latin typeface="Sabon Next LT" panose="02000500000000000000" pitchFamily="2" charset="0"/>
                  <a:cs typeface="Sabon Next LT" panose="02000500000000000000" pitchFamily="2" charset="0"/>
                </a:rPr>
                <a:t>Table Design </a:t>
              </a:r>
              <a:r>
                <a:rPr lang="en-GB" dirty="0">
                  <a:latin typeface="Sabon Next LT" panose="02000500000000000000" pitchFamily="2" charset="0"/>
                  <a:cs typeface="Sabon Next LT" panose="02000500000000000000" pitchFamily="2" charset="0"/>
                </a:rPr>
                <a:t>tab in the ribbon. The name field can be found to the far left.</a:t>
              </a:r>
            </a:p>
          </p:txBody>
        </p:sp>
        <p:sp>
          <p:nvSpPr>
            <p:cNvPr id="8" name="Rectangle 7">
              <a:extLst>
                <a:ext uri="{FF2B5EF4-FFF2-40B4-BE49-F238E27FC236}">
                  <a16:creationId xmlns:a16="http://schemas.microsoft.com/office/drawing/2014/main" id="{91F4EF7D-51FD-E817-3A94-29A7B6A0A587}"/>
                </a:ext>
              </a:extLst>
            </p:cNvPr>
            <p:cNvSpPr/>
            <p:nvPr/>
          </p:nvSpPr>
          <p:spPr>
            <a:xfrm>
              <a:off x="638053" y="3480083"/>
              <a:ext cx="1008112" cy="849663"/>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D063D322-D65A-2A7B-1CAE-D98FF46E4E4D}"/>
              </a:ext>
            </a:extLst>
          </p:cNvPr>
          <p:cNvGrpSpPr/>
          <p:nvPr/>
        </p:nvGrpSpPr>
        <p:grpSpPr>
          <a:xfrm>
            <a:off x="3900558" y="1389386"/>
            <a:ext cx="6544072" cy="4281306"/>
            <a:chOff x="3036280" y="1196752"/>
            <a:chExt cx="6544072" cy="4281306"/>
          </a:xfrm>
        </p:grpSpPr>
        <p:sp>
          <p:nvSpPr>
            <p:cNvPr id="10" name="Oval 9">
              <a:extLst>
                <a:ext uri="{FF2B5EF4-FFF2-40B4-BE49-F238E27FC236}">
                  <a16:creationId xmlns:a16="http://schemas.microsoft.com/office/drawing/2014/main" id="{66EC2836-A135-4E18-B8B0-7C0667931FB3}"/>
                </a:ext>
              </a:extLst>
            </p:cNvPr>
            <p:cNvSpPr/>
            <p:nvPr/>
          </p:nvSpPr>
          <p:spPr>
            <a:xfrm>
              <a:off x="5043848" y="1196752"/>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1" name="TextBox 10">
              <a:extLst>
                <a:ext uri="{FF2B5EF4-FFF2-40B4-BE49-F238E27FC236}">
                  <a16:creationId xmlns:a16="http://schemas.microsoft.com/office/drawing/2014/main" id="{EA5FC0D0-9546-16AA-7182-81B88DAD363C}"/>
                </a:ext>
              </a:extLst>
            </p:cNvPr>
            <p:cNvSpPr txBox="1"/>
            <p:nvPr/>
          </p:nvSpPr>
          <p:spPr>
            <a:xfrm>
              <a:off x="5507933" y="1259468"/>
              <a:ext cx="4072419" cy="1477328"/>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Referencing: SUM a row or column as follows:</a:t>
              </a:r>
              <a:br>
                <a:rPr lang="en-GB" dirty="0">
                  <a:latin typeface="Sabon Next LT" panose="02000500000000000000" pitchFamily="2" charset="0"/>
                  <a:cs typeface="Sabon Next LT" panose="02000500000000000000" pitchFamily="2" charset="0"/>
                </a:rPr>
              </a:br>
              <a:endParaRPr lang="en-GB" dirty="0">
                <a:latin typeface="Sabon Next LT" panose="02000500000000000000" pitchFamily="2" charset="0"/>
                <a:cs typeface="Sabon Next LT" panose="02000500000000000000" pitchFamily="2" charset="0"/>
              </a:endParaRPr>
            </a:p>
            <a:p>
              <a:r>
                <a:rPr lang="en-GB" dirty="0">
                  <a:latin typeface="Sabon Next LT" panose="02000500000000000000" pitchFamily="2" charset="0"/>
                  <a:cs typeface="Sabon Next LT" panose="02000500000000000000" pitchFamily="2" charset="0"/>
                </a:rPr>
                <a:t>=SUM(</a:t>
              </a:r>
              <a:r>
                <a:rPr lang="en-GB" b="1" dirty="0" err="1">
                  <a:latin typeface="Sabon Next LT" panose="02000500000000000000" pitchFamily="2" charset="0"/>
                  <a:cs typeface="Sabon Next LT" panose="02000500000000000000" pitchFamily="2" charset="0"/>
                </a:rPr>
                <a:t>table_name</a:t>
              </a:r>
              <a:r>
                <a:rPr lang="en-GB" b="1" dirty="0">
                  <a:latin typeface="Sabon Next LT" panose="02000500000000000000" pitchFamily="2" charset="0"/>
                  <a:cs typeface="Sabon Next LT" panose="02000500000000000000" pitchFamily="2" charset="0"/>
                </a:rPr>
                <a:t>[</a:t>
              </a:r>
              <a:r>
                <a:rPr lang="en-GB" b="1" dirty="0" err="1">
                  <a:latin typeface="Sabon Next LT" panose="02000500000000000000" pitchFamily="2" charset="0"/>
                  <a:cs typeface="Sabon Next LT" panose="02000500000000000000" pitchFamily="2" charset="0"/>
                </a:rPr>
                <a:t>column_name</a:t>
              </a:r>
              <a:r>
                <a:rPr lang="en-GB" b="1" dirty="0">
                  <a:latin typeface="Sabon Next LT" panose="02000500000000000000" pitchFamily="2" charset="0"/>
                  <a:cs typeface="Sabon Next LT" panose="02000500000000000000" pitchFamily="2" charset="0"/>
                </a:rPr>
                <a:t>]</a:t>
              </a:r>
              <a:r>
                <a:rPr lang="en-GB" dirty="0">
                  <a:latin typeface="Sabon Next LT" panose="02000500000000000000" pitchFamily="2" charset="0"/>
                  <a:cs typeface="Sabon Next LT" panose="02000500000000000000" pitchFamily="2" charset="0"/>
                </a:rPr>
                <a:t>)</a:t>
              </a:r>
              <a:br>
                <a:rPr lang="en-GB" dirty="0">
                  <a:latin typeface="Sabon Next LT" panose="02000500000000000000" pitchFamily="2" charset="0"/>
                  <a:cs typeface="Sabon Next LT" panose="02000500000000000000" pitchFamily="2" charset="0"/>
                </a:rPr>
              </a:br>
              <a:r>
                <a:rPr lang="en-GB" dirty="0">
                  <a:latin typeface="Sabon Next LT" panose="02000500000000000000" pitchFamily="2" charset="0"/>
                  <a:cs typeface="Sabon Next LT" panose="02000500000000000000" pitchFamily="2" charset="0"/>
                </a:rPr>
                <a:t>=SUM(</a:t>
              </a:r>
              <a:r>
                <a:rPr lang="en-GB" b="1" dirty="0" err="1">
                  <a:latin typeface="Sabon Next LT" panose="02000500000000000000" pitchFamily="2" charset="0"/>
                  <a:cs typeface="Sabon Next LT" panose="02000500000000000000" pitchFamily="2" charset="0"/>
                </a:rPr>
                <a:t>USDonations</a:t>
              </a:r>
              <a:r>
                <a:rPr lang="en-GB" b="1" dirty="0">
                  <a:latin typeface="Sabon Next LT" panose="02000500000000000000" pitchFamily="2" charset="0"/>
                  <a:cs typeface="Sabon Next LT" panose="02000500000000000000" pitchFamily="2" charset="0"/>
                </a:rPr>
                <a:t>[</a:t>
              </a:r>
              <a:r>
                <a:rPr lang="en-GB" b="1" dirty="0" err="1">
                  <a:latin typeface="Sabon Next LT" panose="02000500000000000000" pitchFamily="2" charset="0"/>
                  <a:cs typeface="Sabon Next LT" panose="02000500000000000000" pitchFamily="2" charset="0"/>
                </a:rPr>
                <a:t>Amount_USD</a:t>
              </a:r>
              <a:r>
                <a:rPr lang="en-GB" b="1" dirty="0">
                  <a:latin typeface="Sabon Next LT" panose="02000500000000000000" pitchFamily="2" charset="0"/>
                  <a:cs typeface="Sabon Next LT" panose="02000500000000000000" pitchFamily="2" charset="0"/>
                </a:rPr>
                <a:t>]</a:t>
              </a:r>
              <a:r>
                <a:rPr lang="en-GB" dirty="0">
                  <a:latin typeface="Sabon Next LT" panose="02000500000000000000" pitchFamily="2" charset="0"/>
                  <a:cs typeface="Sabon Next LT" panose="02000500000000000000" pitchFamily="2" charset="0"/>
                </a:rPr>
                <a:t>)</a:t>
              </a:r>
              <a:endParaRPr lang="en-GB" b="1" dirty="0">
                <a:latin typeface="Sabon Next LT" panose="02000500000000000000" pitchFamily="2" charset="0"/>
                <a:cs typeface="Sabon Next LT" panose="02000500000000000000" pitchFamily="2" charset="0"/>
              </a:endParaRPr>
            </a:p>
          </p:txBody>
        </p:sp>
        <p:sp>
          <p:nvSpPr>
            <p:cNvPr id="12" name="Rectangle 11">
              <a:extLst>
                <a:ext uri="{FF2B5EF4-FFF2-40B4-BE49-F238E27FC236}">
                  <a16:creationId xmlns:a16="http://schemas.microsoft.com/office/drawing/2014/main" id="{1B9AE4BF-236F-1519-5707-47D0A4857B82}"/>
                </a:ext>
              </a:extLst>
            </p:cNvPr>
            <p:cNvSpPr/>
            <p:nvPr/>
          </p:nvSpPr>
          <p:spPr>
            <a:xfrm>
              <a:off x="3036280" y="4469947"/>
              <a:ext cx="783432" cy="1008111"/>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20870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079479"/>
      </p:ext>
    </p:extLst>
  </p:cSld>
  <p:clrMapOvr>
    <a:masterClrMapping/>
  </p:clrMapOvr>
</p:sld>
</file>

<file path=ppt/theme/theme1.xml><?xml version="1.0" encoding="utf-8"?>
<a:theme xmlns:a="http://schemas.openxmlformats.org/drawingml/2006/main" name="Date holder">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E34B83C9-B328-3141-973B-A9B724C06678}"/>
    </a:ext>
  </a:extLst>
</a:theme>
</file>

<file path=ppt/theme/theme2.xml><?xml version="1.0" encoding="utf-8"?>
<a:theme xmlns:a="http://schemas.openxmlformats.org/drawingml/2006/main" name="AD 1">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Alpha Development (Century Gothic) 201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6C33FCEC-C402-0447-8512-A69FEF01A6D6}"/>
    </a:ext>
  </a:extLst>
</a:theme>
</file>

<file path=ppt/theme/theme3.xml><?xml version="1.0" encoding="utf-8"?>
<a:theme xmlns:a="http://schemas.openxmlformats.org/drawingml/2006/main" name="AD 2">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962F8307-3F60-E247-97DE-8A7EC283C067}"/>
    </a:ext>
  </a:extLst>
</a:theme>
</file>

<file path=ppt/theme/theme4.xml><?xml version="1.0" encoding="utf-8"?>
<a:theme xmlns:a="http://schemas.openxmlformats.org/drawingml/2006/main" name="AD 3">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25FE985F-C0E1-8046-A5E9-373C5BBB57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059fecdb-ee26-4135-81c8-712a955c51df">
      <UserInfo>
        <DisplayName/>
        <AccountId xsi:nil="true"/>
        <AccountType/>
      </UserInfo>
    </SharedWithUsers>
    <MediaLengthInSeconds xmlns="26d2fa48-a9bb-4686-8122-5406e5c0c038" xsi:nil="true"/>
    <TaxCatchAll xmlns="059fecdb-ee26-4135-81c8-712a955c51df" xsi:nil="true"/>
    <lcf76f155ced4ddcb4097134ff3c332f xmlns="26d2fa48-a9bb-4686-8122-5406e5c0c038">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A0C221-ED51-492D-BD1E-8BBBA6B11909}">
  <ds:schemaRefs>
    <ds:schemaRef ds:uri="http://schemas.openxmlformats.org/package/2006/metadata/core-properties"/>
    <ds:schemaRef ds:uri="http://purl.org/dc/terms/"/>
    <ds:schemaRef ds:uri="http://www.w3.org/XML/1998/namespace"/>
    <ds:schemaRef ds:uri="http://schemas.microsoft.com/office/2006/metadata/properties"/>
    <ds:schemaRef ds:uri="http://purl.org/dc/elements/1.1/"/>
    <ds:schemaRef ds:uri="http://schemas.microsoft.com/office/2006/documentManagement/types"/>
    <ds:schemaRef ds:uri="http://purl.org/dc/dcmitype/"/>
    <ds:schemaRef ds:uri="563f4685-7473-4039-a801-c2532644dcd1"/>
    <ds:schemaRef ds:uri="http://schemas.microsoft.com/office/infopath/2007/PartnerControls"/>
    <ds:schemaRef ds:uri="d71b1705-8ce6-48a6-82d2-3f914472a107"/>
    <ds:schemaRef ds:uri="059fecdb-ee26-4135-81c8-712a955c51df"/>
    <ds:schemaRef ds:uri="26d2fa48-a9bb-4686-8122-5406e5c0c038"/>
    <ds:schemaRef ds:uri="http://schemas.microsoft.com/sharepoint/v3"/>
  </ds:schemaRefs>
</ds:datastoreItem>
</file>

<file path=customXml/itemProps2.xml><?xml version="1.0" encoding="utf-8"?>
<ds:datastoreItem xmlns:ds="http://schemas.openxmlformats.org/officeDocument/2006/customXml" ds:itemID="{6D52D726-A087-4AE2-BC2F-F329EFBFFF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6d2fa48-a9bb-4686-8122-5406e5c0c038"/>
    <ds:schemaRef ds:uri="059fecdb-ee26-4135-81c8-712a955c5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F8429F-08F2-4BBA-8192-EAEF9A6683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Date holder</Template>
  <TotalTime>1952</TotalTime>
  <Words>757</Words>
  <Application>Microsoft Macintosh PowerPoint</Application>
  <PresentationFormat>Widescreen</PresentationFormat>
  <Paragraphs>81</Paragraphs>
  <Slides>8</Slides>
  <Notes>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8</vt:i4>
      </vt:variant>
    </vt:vector>
  </HeadingPairs>
  <TitlesOfParts>
    <vt:vector size="18" baseType="lpstr">
      <vt:lpstr>Arial</vt:lpstr>
      <vt:lpstr>Avenir Next LT Pro</vt:lpstr>
      <vt:lpstr>Calibri</vt:lpstr>
      <vt:lpstr>Century Gothic</vt:lpstr>
      <vt:lpstr>Sabon Next LT</vt:lpstr>
      <vt:lpstr>Wingdings</vt:lpstr>
      <vt:lpstr>Date holder</vt:lpstr>
      <vt:lpstr>AD 1</vt:lpstr>
      <vt:lpstr>AD 2</vt:lpstr>
      <vt:lpstr>AD 3</vt:lpstr>
      <vt:lpstr>PowerPoint Presentation</vt:lpstr>
      <vt:lpstr>Agenda </vt:lpstr>
      <vt:lpstr>Why use data tables?</vt:lpstr>
      <vt:lpstr>Converting ranges to tables</vt:lpstr>
      <vt:lpstr>Converting Tables to RANGES</vt:lpstr>
      <vt:lpstr>Formatting tables</vt:lpstr>
      <vt:lpstr>Data Table Naming and referencing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Chandler</dc:creator>
  <cp:lastModifiedBy>Abbie Thompson</cp:lastModifiedBy>
  <cp:revision>54</cp:revision>
  <cp:lastPrinted>2015-03-16T15:03:50Z</cp:lastPrinted>
  <dcterms:created xsi:type="dcterms:W3CDTF">2021-10-18T15:46:15Z</dcterms:created>
  <dcterms:modified xsi:type="dcterms:W3CDTF">2023-11-30T16:43:12Z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0x010100265553BD9181624686A68F63ABB446DF</vt:lpwstr>
  </property>
  <property fmtid="{D5CDD505-2E9C-101B-9397-08002B2CF9AE}" pid="3" name="Order">
    <vt:r8>44076300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ediaServiceImageTags">
    <vt:lpwstr/>
  </property>
</Properties>
</file>