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7"/>
  </p:notesMasterIdLst>
  <p:sldIdLst>
    <p:sldId id="256" r:id="rId2"/>
    <p:sldId id="425" r:id="rId3"/>
    <p:sldId id="426" r:id="rId4"/>
    <p:sldId id="414" r:id="rId5"/>
    <p:sldId id="427" r:id="rId6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7684158-E8C8-9BE0-21EB-718D906F94A5}" name="George Mount" initials="GM" userId="S::george@stringfestanalytics.com::22d0b802-afc6-4b8f-ba57-7a855d96927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orge Mount" initials="GM" lastIdx="9" clrIdx="0">
    <p:extLst>
      <p:ext uri="{19B8F6BF-5375-455C-9EA6-DF929625EA0E}">
        <p15:presenceInfo xmlns:p15="http://schemas.microsoft.com/office/powerpoint/2012/main" userId="57d2ab2a84d54c8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3338"/>
    <a:srgbClr val="3D39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92" autoAdjust="0"/>
    <p:restoredTop sz="78463" autoAdjust="0"/>
  </p:normalViewPr>
  <p:slideViewPr>
    <p:cSldViewPr>
      <p:cViewPr varScale="1">
        <p:scale>
          <a:sx n="50" d="100"/>
          <a:sy n="50" d="100"/>
        </p:scale>
        <p:origin x="132" y="2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A98A70-FA8C-4354-959C-C70678AC9BCF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500C5-13F7-48FC-8160-C29AECF6C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3505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42796" y="4850092"/>
            <a:ext cx="4745204" cy="543581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14400" y="-3440159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Must-know features for Python in Excel</a:t>
            </a:r>
          </a:p>
        </p:txBody>
      </p:sp>
      <p:sp>
        <p:nvSpPr>
          <p:cNvPr id="2" name="AutoShape 2" descr="Home | Full Stack Modeller">
            <a:extLst>
              <a:ext uri="{FF2B5EF4-FFF2-40B4-BE49-F238E27FC236}">
                <a16:creationId xmlns:a16="http://schemas.microsoft.com/office/drawing/2014/main" id="{6CCAA77C-4E76-640C-066C-F3E39EE1AC9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59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/>
          <p:cNvSpPr txBox="1"/>
          <p:nvPr/>
        </p:nvSpPr>
        <p:spPr>
          <a:xfrm>
            <a:off x="781292" y="590309"/>
            <a:ext cx="15486926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Hi, I’m George</a:t>
            </a:r>
          </a:p>
        </p:txBody>
      </p:sp>
      <p:pic>
        <p:nvPicPr>
          <p:cNvPr id="3" name="Picture 4" descr="Advancing into Analytics Cover Image">
            <a:extLst>
              <a:ext uri="{FF2B5EF4-FFF2-40B4-BE49-F238E27FC236}">
                <a16:creationId xmlns:a16="http://schemas.microsoft.com/office/drawing/2014/main" id="{588F684B-18EF-D76C-5F7B-15E4BAD606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7075" y="195640"/>
            <a:ext cx="3130385" cy="4088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Free photos of Cleveland">
            <a:extLst>
              <a:ext uri="{FF2B5EF4-FFF2-40B4-BE49-F238E27FC236}">
                <a16:creationId xmlns:a16="http://schemas.microsoft.com/office/drawing/2014/main" id="{CBA53EEE-E3E1-D99E-A4DC-1C4DD2E6CE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692" y="2968810"/>
            <a:ext cx="5535359" cy="3684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97E0F267-87DF-961E-1FAA-47FD4F27A5C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691" y="6002696"/>
            <a:ext cx="7448309" cy="5462681"/>
          </a:xfrm>
          <a:prstGeom prst="rect">
            <a:avLst/>
          </a:prstGeom>
        </p:spPr>
      </p:pic>
      <p:pic>
        <p:nvPicPr>
          <p:cNvPr id="1026" name="Picture 2" descr="Modern data analytics in Excel book cover">
            <a:extLst>
              <a:ext uri="{FF2B5EF4-FFF2-40B4-BE49-F238E27FC236}">
                <a16:creationId xmlns:a16="http://schemas.microsoft.com/office/drawing/2014/main" id="{874ADA5E-A7A7-1D02-C728-513187DE1E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136" y="2210054"/>
            <a:ext cx="3437261" cy="4507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Microsoft Most Valuable Professional - Wikipedia">
            <a:extLst>
              <a:ext uri="{FF2B5EF4-FFF2-40B4-BE49-F238E27FC236}">
                <a16:creationId xmlns:a16="http://schemas.microsoft.com/office/drawing/2014/main" id="{36C71929-5967-B93D-05FE-E330D621C5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642" y="7832951"/>
            <a:ext cx="5057775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290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520861" y="170082"/>
            <a:ext cx="119797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0" dirty="0">
                <a:latin typeface="Aliens &amp; cows" panose="00000500000000000000" pitchFamily="2" charset="0"/>
              </a:rPr>
              <a:t>Objectives for this session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0861" y="3191948"/>
            <a:ext cx="1439312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Import web data with Power Query and link Python to the connection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Preview and explore Python objects using linked data types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Load data with tables and structured references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Combine Python outputs and Excel formulas using dynamic arrays</a:t>
            </a:r>
          </a:p>
          <a:p>
            <a:pPr marL="685800" indent="-685800">
              <a:buClr>
                <a:srgbClr val="CF3338"/>
              </a:buClr>
              <a:buFont typeface="Arial" panose="020B0604020202020204" pitchFamily="34" charset="0"/>
              <a:buChar char="•"/>
            </a:pPr>
            <a:r>
              <a:rPr lang="en-US" sz="4200" dirty="0">
                <a:solidFill>
                  <a:srgbClr val="707070"/>
                </a:solidFill>
                <a:latin typeface="Pragmatica" panose="020B0403040502020204" pitchFamily="34" charset="0"/>
              </a:rPr>
              <a:t>Embed and resize Python plots with Excel’s image-in-cell feature</a:t>
            </a:r>
          </a:p>
        </p:txBody>
      </p:sp>
      <p:pic>
        <p:nvPicPr>
          <p:cNvPr id="15" name="Picture 14" descr="A close up of a sign&#10;&#10;Description automatically generated">
            <a:extLst>
              <a:ext uri="{FF2B5EF4-FFF2-40B4-BE49-F238E27FC236}">
                <a16:creationId xmlns:a16="http://schemas.microsoft.com/office/drawing/2014/main" id="{29761B90-A7DE-4A60-A915-F085BD87CA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41036" y="8058429"/>
            <a:ext cx="1942857" cy="22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076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728" t="56371"/>
          <a:stretch/>
        </p:blipFill>
        <p:spPr>
          <a:xfrm>
            <a:off x="12204691" y="3316148"/>
            <a:ext cx="6083309" cy="697085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07744" y="-3724155"/>
            <a:ext cx="15257208" cy="111898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86137" y="2531318"/>
            <a:ext cx="119797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CF3338"/>
                </a:solidFill>
                <a:latin typeface="Pragmatica" panose="020B0403040502020204" pitchFamily="34" charset="0"/>
              </a:rPr>
              <a:t>Questions?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A06221-5316-4BCF-9FDA-BDB95FF4A7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04691" y="3317239"/>
            <a:ext cx="6083309" cy="69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9625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23C9-D5F7-C820-78B9-E169BDF23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971779-1F50-1702-DEC1-87CD482189F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rgbClr val="CF333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C4C7B-C529-5329-03AC-796804551DC1}"/>
              </a:ext>
            </a:extLst>
          </p:cNvPr>
          <p:cNvSpPr txBox="1"/>
          <p:nvPr/>
        </p:nvSpPr>
        <p:spPr>
          <a:xfrm>
            <a:off x="781292" y="590309"/>
            <a:ext cx="15486926" cy="60478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9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THANK YOU</a:t>
            </a: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endParaRPr lang="en-US" sz="7200" b="1" dirty="0">
              <a:solidFill>
                <a:schemeClr val="bg1"/>
              </a:solidFill>
              <a:latin typeface="Normafixed Tryout" panose="00000409000000000000" pitchFamily="49" charset="0"/>
            </a:endParaRP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Linkedin.com/in/gjmount</a:t>
            </a:r>
          </a:p>
          <a:p>
            <a:r>
              <a:rPr lang="en-US" sz="7200" b="1" dirty="0">
                <a:solidFill>
                  <a:schemeClr val="bg1"/>
                </a:solidFill>
                <a:latin typeface="Normafixed Tryout" panose="00000409000000000000" pitchFamily="49" charset="0"/>
              </a:rPr>
              <a:t>george@stringfestanalytics.com</a:t>
            </a:r>
          </a:p>
        </p:txBody>
      </p:sp>
    </p:spTree>
    <p:extLst>
      <p:ext uri="{BB962C8B-B14F-4D97-AF65-F5344CB8AC3E}">
        <p14:creationId xmlns:p14="http://schemas.microsoft.com/office/powerpoint/2010/main" val="657829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76</Words>
  <Application>Microsoft Office PowerPoint</Application>
  <PresentationFormat>Custom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Calibri</vt:lpstr>
      <vt:lpstr>Pragmatica</vt:lpstr>
      <vt:lpstr>Aliens &amp; cows</vt:lpstr>
      <vt:lpstr>Arial</vt:lpstr>
      <vt:lpstr>Normafixed Tryout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excel-statistics-for-business-analytics</dc:title>
  <dc:creator>User</dc:creator>
  <cp:lastModifiedBy>George Mount</cp:lastModifiedBy>
  <cp:revision>232</cp:revision>
  <dcterms:created xsi:type="dcterms:W3CDTF">2006-08-16T00:00:00Z</dcterms:created>
  <dcterms:modified xsi:type="dcterms:W3CDTF">2025-04-29T23:28:21Z</dcterms:modified>
  <dc:identifier>DADurESpNu8</dc:identifier>
</cp:coreProperties>
</file>