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3A0A-76E5-4EAD-B618-2C7865545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6B4B-E521-4D0C-809C-D4E3339C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AC8E-ED23-406E-AD6F-1212BB1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97A7-5578-4B8E-8D89-35E37617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BCC0-BA90-4EF2-A0A0-4A8D7414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2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1B95-F301-4DB7-BCD1-EB8E6122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0AD4F-3AD9-4FFA-8317-0CC2119DA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B652-4639-4A97-AD66-DF4763D7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7297-69A6-4993-9155-B9CAAA7F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B525-7C3C-4F16-8771-70A48B8A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4B081-16D0-4A1C-B46C-EDAAB57C0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EF857-63D2-4608-A1E6-534E2E4BA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84AE-DE45-4443-9510-313A1088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7AAE-76BB-42D5-86CD-6A3ACF48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0841-28D4-47E5-848E-0AF6B56C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7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F9D0-C099-4CEC-8FD7-600D877F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5E55-5F8E-4DEC-86B7-55DD0152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A48F-F404-4885-889E-BFAC7F91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1938-815D-41B2-8B57-A7879B5D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9B80-58A6-4656-840A-46C58308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EEC6-CE8E-4243-B3C7-FB93FE89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71C39-7F6E-40CA-B4FC-2E6C405E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22B6-8892-439F-9A8E-9769F64A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F1DD-4756-48E8-A697-DA83F5D9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7F1B-F9D5-4A5F-A56C-FF93062A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041D-AEF4-4EF1-BD4B-401ABEB5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FD26-D248-4F14-BE2C-ECF806835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6EB3-A7BF-49D5-B98B-819B00345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9FA4-070D-47A8-8C19-0E253149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6AF3E-1031-484A-9E77-14D2428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FE5A-A644-42A8-8431-23E6F51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9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CD5A-696D-4B55-A1D0-64391626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1F80-FF15-4A1F-B836-87A0E6630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7A1B2-3BC5-4EA3-B1C7-04E033AD8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49E66-7737-43BF-8772-25CBAA568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487A9-F87F-4851-AEBF-8A5EF4DF4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E5D0C-A444-4486-BAB5-E4FA5AD1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CDA2-0DC0-4FE3-97EE-66BF26C7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EDE81-6E0D-46A5-8B08-2585AF9E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1E96-705F-47C2-8A6A-DB9BB696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C9791-9C1F-415C-9074-E8EE3C02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DA61F-E85C-4376-A34E-3F49D81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64E4-FBA7-4C68-9242-F3FDA33B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1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7251B-5144-4487-9C1E-40D33ADD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F5000-6BBA-4478-A967-43067156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0D65F-7CE3-4789-AC3A-CD3E4DA4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BA43-0395-43B1-951F-2FAB8F6C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BA37-98E5-4F9A-B786-C9900996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198C1-2DA9-4121-8325-5BFF6DF6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1AB4-6AB6-4D57-B58D-D5D15BF6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B977-81B0-4847-A857-C7849EC1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A645-4A45-4E6C-9B5E-064C5FB6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34BC-3981-4688-91E8-E6031511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34EF5-A416-4C5E-B37F-F96C4366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0EA71-0840-460A-A0C0-801253EF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55F48-5621-4A4D-89E6-5A8A4E03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674C9-CFD6-4542-BAC3-A932A0C8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DB705-EC96-4F96-8AB2-28B2296A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BBD7F-6FDE-4EDA-8345-BCE2312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99C4-9BA7-4A78-8E03-D9B13FB9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C29A-36C6-4CCA-9528-29CD3C949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B520-7145-4EA1-BC5C-E01E341C52D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FBD8-DF5D-4CEF-9AB2-ECD831574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97752-64C1-410D-A4AB-1E27CC2A4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0497-6CAD-4213-A4DE-336C56E6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1A3C95-964F-4993-AFB9-3C1A7A5B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502040"/>
            <a:ext cx="5705475" cy="2895600"/>
          </a:xfrm>
          <a:prstGeom prst="rect">
            <a:avLst/>
          </a:prstGeom>
        </p:spPr>
      </p:pic>
      <p:pic>
        <p:nvPicPr>
          <p:cNvPr id="1026" name="Picture 2" descr="Microsoft Excel - Wikipedia">
            <a:extLst>
              <a:ext uri="{FF2B5EF4-FFF2-40B4-BE49-F238E27FC236}">
                <a16:creationId xmlns:a16="http://schemas.microsoft.com/office/drawing/2014/main" id="{F31C3220-00FA-4B82-BA0E-933C0EFD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642717"/>
            <a:ext cx="996696" cy="9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1DFA4-964D-498D-9AB6-5E2BDC8F4133}"/>
              </a:ext>
            </a:extLst>
          </p:cNvPr>
          <p:cNvSpPr txBox="1"/>
          <p:nvPr/>
        </p:nvSpPr>
        <p:spPr>
          <a:xfrm>
            <a:off x="3243262" y="3949840"/>
            <a:ext cx="235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lgerian" panose="04020705040A02060702" pitchFamily="82" charset="0"/>
              </a:rPr>
              <a:t>SPREADSHEET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27B54-65D5-4BE3-8299-AF7EF0EFCAA8}"/>
              </a:ext>
            </a:extLst>
          </p:cNvPr>
          <p:cNvSpPr/>
          <p:nvPr/>
        </p:nvSpPr>
        <p:spPr>
          <a:xfrm>
            <a:off x="3506598" y="4630723"/>
            <a:ext cx="1199626" cy="45719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8F97A-AA45-4691-8F7A-2157C49E9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2"/>
          <a:stretch/>
        </p:blipFill>
        <p:spPr>
          <a:xfrm>
            <a:off x="2265966" y="834771"/>
            <a:ext cx="570547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8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C647833039340B4008C94FEE86291" ma:contentTypeVersion="13" ma:contentTypeDescription="Create a new document." ma:contentTypeScope="" ma:versionID="9f3c83e9ac9adfb24d013ffc36c5a818">
  <xsd:schema xmlns:xsd="http://www.w3.org/2001/XMLSchema" xmlns:xs="http://www.w3.org/2001/XMLSchema" xmlns:p="http://schemas.microsoft.com/office/2006/metadata/properties" xmlns:ns3="37e3aeb7-4d0f-4a33-8841-3d6184eb8527" xmlns:ns4="61b8e4de-3d2d-450c-a930-5dd93a52fde9" targetNamespace="http://schemas.microsoft.com/office/2006/metadata/properties" ma:root="true" ma:fieldsID="8c5b046d9657352dcd1de1b692c09503" ns3:_="" ns4:_="">
    <xsd:import namespace="37e3aeb7-4d0f-4a33-8841-3d6184eb8527"/>
    <xsd:import namespace="61b8e4de-3d2d-450c-a930-5dd93a52fd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3aeb7-4d0f-4a33-8841-3d6184eb85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8e4de-3d2d-450c-a930-5dd93a52fde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05DBD9-DFE3-411F-A04C-4034654E7D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e3aeb7-4d0f-4a33-8841-3d6184eb8527"/>
    <ds:schemaRef ds:uri="61b8e4de-3d2d-450c-a930-5dd93a52fd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9EE6E3-B7C4-4236-A970-E404B46C7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C72621-D98B-401A-9884-B4DAAFED2144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61b8e4de-3d2d-450c-a930-5dd93a52fde9"/>
    <ds:schemaRef ds:uri="37e3aeb7-4d0f-4a33-8841-3d6184eb852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4</cp:revision>
  <dcterms:created xsi:type="dcterms:W3CDTF">2020-06-13T19:54:03Z</dcterms:created>
  <dcterms:modified xsi:type="dcterms:W3CDTF">2020-06-13T20:52:01Z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0x010100255C647833039340B4008C94FEE86291</vt:lpwstr>
  </property>
</Properties>
</file>