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2"/>
    <p:restoredTop sz="94485"/>
  </p:normalViewPr>
  <p:slideViewPr>
    <p:cSldViewPr snapToGrid="0" snapToObjects="1">
      <p:cViewPr varScale="1">
        <p:scale>
          <a:sx n="85" d="100"/>
          <a:sy n="85" d="100"/>
        </p:scale>
        <p:origin x="444" y="9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"I'm a lumberjack, and I'm okay."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sleep all night and I work all day.'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"Sally")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('Fun')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treat the built-in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1656</Words>
  <Application>Microsoft Office PowerPoint</Application>
  <PresentationFormat>Custom</PresentationFormat>
  <Paragraphs>271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Cabin</vt:lpstr>
      <vt:lpstr>Courier</vt:lpstr>
      <vt:lpstr>Courier New</vt:lpstr>
      <vt:lpstr>Gill Sans</vt:lpstr>
      <vt:lpstr>Title &amp; Subtitle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George Mount</dc:creator>
  <cp:lastModifiedBy>George</cp:lastModifiedBy>
  <cp:revision>47</cp:revision>
  <dcterms:modified xsi:type="dcterms:W3CDTF">2021-05-17T12:23:04Z</dcterms:modified>
</cp:coreProperties>
</file>